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5"/>
  </p:notesMasterIdLst>
  <p:sldIdLst>
    <p:sldId id="256" r:id="rId2"/>
    <p:sldId id="266" r:id="rId3"/>
    <p:sldId id="267" r:id="rId4"/>
    <p:sldId id="257" r:id="rId5"/>
    <p:sldId id="268" r:id="rId6"/>
    <p:sldId id="260" r:id="rId7"/>
    <p:sldId id="258" r:id="rId8"/>
    <p:sldId id="261" r:id="rId9"/>
    <p:sldId id="264" r:id="rId10"/>
    <p:sldId id="259" r:id="rId11"/>
    <p:sldId id="263" r:id="rId12"/>
    <p:sldId id="269" r:id="rId13"/>
    <p:sldId id="265" r:id="rId14"/>
  </p:sldIdLst>
  <p:sldSz cx="9144000" cy="6858000" type="screen4x3"/>
  <p:notesSz cx="6858000" cy="9144000"/>
  <p:defaultTextStyle>
    <a:defPPr>
      <a:defRPr lang="lt-L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67025" autoAdjust="0"/>
  </p:normalViewPr>
  <p:slideViewPr>
    <p:cSldViewPr>
      <p:cViewPr varScale="1">
        <p:scale>
          <a:sx n="75" d="100"/>
          <a:sy n="75" d="100"/>
        </p:scale>
        <p:origin x="-202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lt-LT"/>
          </a:p>
        </p:txBody>
      </p:sp>
      <p:sp>
        <p:nvSpPr>
          <p:cNvPr id="3" name="Datos vietos rezervavimo ženklas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759D9BA3-5145-432B-9ECD-A129A7B0AE98}" type="datetimeFigureOut">
              <a:rPr lang="lt-LT"/>
              <a:pPr>
                <a:defRPr/>
              </a:pPr>
              <a:t>2015.05.19</a:t>
            </a:fld>
            <a:endParaRPr lang="lt-LT"/>
          </a:p>
        </p:txBody>
      </p:sp>
      <p:sp>
        <p:nvSpPr>
          <p:cNvPr id="4" name="Skaidrės vaizdo vietos rezervavimo ženkla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lt-LT" noProof="0"/>
          </a:p>
        </p:txBody>
      </p:sp>
      <p:sp>
        <p:nvSpPr>
          <p:cNvPr id="5" name="Pastabų vietos rezervavimo ženkl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lt-LT" noProof="0" smtClean="0"/>
              <a:t>Spustelėkite ruošinio teksto stiliams keisti</a:t>
            </a:r>
          </a:p>
          <a:p>
            <a:pPr lvl="1"/>
            <a:r>
              <a:rPr lang="lt-LT" noProof="0" smtClean="0"/>
              <a:t>Antras lygmuo</a:t>
            </a:r>
          </a:p>
          <a:p>
            <a:pPr lvl="2"/>
            <a:r>
              <a:rPr lang="lt-LT" noProof="0" smtClean="0"/>
              <a:t>Trečias lygmuo</a:t>
            </a:r>
          </a:p>
          <a:p>
            <a:pPr lvl="3"/>
            <a:r>
              <a:rPr lang="lt-LT" noProof="0" smtClean="0"/>
              <a:t>Ketvirtas lygmuo</a:t>
            </a:r>
          </a:p>
          <a:p>
            <a:pPr lvl="4"/>
            <a:r>
              <a:rPr lang="lt-LT" noProof="0" smtClean="0"/>
              <a:t>Penktas lygmuo</a:t>
            </a:r>
            <a:endParaRPr lang="lt-LT" noProof="0"/>
          </a:p>
        </p:txBody>
      </p:sp>
      <p:sp>
        <p:nvSpPr>
          <p:cNvPr id="6" name="Poraštės vietos rezervavimo ženklas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lt-LT"/>
          </a:p>
        </p:txBody>
      </p:sp>
      <p:sp>
        <p:nvSpPr>
          <p:cNvPr id="7" name="Skaidrės numerio vietos rezervavimo ženklas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47756F6D-8AFE-44F7-9785-7C11901F13EB}" type="slidenum">
              <a:rPr lang="lt-LT"/>
              <a:pPr>
                <a:defRPr/>
              </a:pPr>
              <a:t>‹#›</a:t>
            </a:fld>
            <a:endParaRPr lang="lt-LT"/>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Sveikata – tai ne tik lig</a:t>
            </a:r>
            <a:r>
              <a:rPr lang="lt-LT" smtClean="0"/>
              <a:t>ų ir negalių nebuvimas. Sveikata – tai fizinė, emocinė ir socialinė gerovė. Tokį apibrėžimą dar </a:t>
            </a:r>
            <a:r>
              <a:rPr lang="en-US" smtClean="0"/>
              <a:t>1948m. </a:t>
            </a:r>
            <a:r>
              <a:rPr lang="lt-LT" smtClean="0"/>
              <a:t>pateikė Pasaulinė sveikatos organizacija.</a:t>
            </a:r>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6B8BFFE-8B21-407E-9402-A9B9F09867FF}" type="slidenum">
              <a:rPr lang="lt-LT">
                <a:cs typeface="Arial" charset="0"/>
              </a:rPr>
              <a:pPr fontAlgn="base">
                <a:spcBef>
                  <a:spcPct val="0"/>
                </a:spcBef>
                <a:spcAft>
                  <a:spcPct val="0"/>
                </a:spcAft>
              </a:pPr>
              <a:t>1</a:t>
            </a:fld>
            <a:endParaRPr lang="lt-LT">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lt-LT" smtClean="0"/>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79774C8-9CFE-40EA-8805-22B2473E9B52}" type="slidenum">
              <a:rPr lang="lt-LT">
                <a:cs typeface="Arial" charset="0"/>
              </a:rPr>
              <a:pPr fontAlgn="base">
                <a:spcBef>
                  <a:spcPct val="0"/>
                </a:spcBef>
                <a:spcAft>
                  <a:spcPct val="0"/>
                </a:spcAft>
              </a:pPr>
              <a:t>2</a:t>
            </a:fld>
            <a:endParaRPr lang="lt-LT">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lt-LT" smtClean="0"/>
              <a:t>Remiantis literatūros šaltiniais 5 – 8 metų amžiaus vaikai jau gali pradėti daryti kai kuriuos pratimus. Šiame amžiaus tarpsnyje jie yra labai lankstūs ir imlūs, geba susitelkti ir susikoncentruoti, jiems nesvetimas kūno suvokimas ir pasitikėjimas savo jėgomis. . Nuo 5 metų amžiaus vaikai jau įstengia suvokti proto ir kvėpavimo ryšį, pradeda sąmoningai kontroliuoti kvėpavimą, derinti jį su koncentracija ir kūno judesiais.</a:t>
            </a:r>
          </a:p>
          <a:p>
            <a:pPr>
              <a:spcBef>
                <a:spcPct val="0"/>
              </a:spcBef>
            </a:pPr>
            <a:endParaRPr lang="lt-LT" smtClean="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4CED44E-1CF7-41D5-A86A-8932B99BE2F9}" type="slidenum">
              <a:rPr lang="lt-LT">
                <a:cs typeface="Arial" charset="0"/>
              </a:rPr>
              <a:pPr fontAlgn="base">
                <a:spcBef>
                  <a:spcPct val="0"/>
                </a:spcBef>
                <a:spcAft>
                  <a:spcPct val="0"/>
                </a:spcAft>
              </a:pPr>
              <a:t>3</a:t>
            </a:fld>
            <a:endParaRPr lang="lt-LT">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Meno terapija</a:t>
            </a:r>
            <a:r>
              <a:rPr lang="lt-LT" smtClean="0"/>
              <a:t> – dažniausiai suprantama ir aiškinama kaip gydymas. Tuo tarpu žodžio ,,terapija“ reikšmė daug platesnė – tai ne vien </a:t>
            </a:r>
            <a:r>
              <a:rPr lang="lt-LT" i="1" smtClean="0"/>
              <a:t>gydymas</a:t>
            </a:r>
            <a:r>
              <a:rPr lang="lt-LT" smtClean="0"/>
              <a:t>, bet ir </a:t>
            </a:r>
            <a:r>
              <a:rPr lang="lt-LT" i="1" smtClean="0"/>
              <a:t>rūpestis</a:t>
            </a:r>
            <a:r>
              <a:rPr lang="lt-LT" smtClean="0"/>
              <a:t>, </a:t>
            </a:r>
            <a:r>
              <a:rPr lang="lt-LT" i="1" smtClean="0"/>
              <a:t>globa</a:t>
            </a:r>
            <a:r>
              <a:rPr lang="lt-LT" smtClean="0"/>
              <a:t>. </a:t>
            </a:r>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257B93A-2053-43BF-B26F-C66E0A22C779}" type="slidenum">
              <a:rPr lang="lt-LT">
                <a:cs typeface="Arial" charset="0"/>
              </a:rPr>
              <a:pPr fontAlgn="base">
                <a:spcBef>
                  <a:spcPct val="0"/>
                </a:spcBef>
                <a:spcAft>
                  <a:spcPct val="0"/>
                </a:spcAft>
              </a:pPr>
              <a:t>4</a:t>
            </a:fld>
            <a:endParaRPr lang="lt-LT">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lt-LT" smtClean="0"/>
              <a:t>Būtų galima išskirti keletą aspektų, į kuriuos atsižvelg</a:t>
            </a:r>
            <a:r>
              <a:rPr lang="en-US" smtClean="0"/>
              <a:t>ta</a:t>
            </a:r>
            <a:r>
              <a:rPr lang="lt-LT" smtClean="0"/>
              <a:t> kuriant ugdomąjį procesą:</a:t>
            </a:r>
          </a:p>
          <a:p>
            <a:pPr>
              <a:spcBef>
                <a:spcPct val="0"/>
              </a:spcBef>
              <a:buFontTx/>
              <a:buChar char="-"/>
            </a:pPr>
            <a:r>
              <a:rPr lang="lt-LT" smtClean="0"/>
              <a:t>Pagrindinis tikslas – ne išmokyti vaiką konkrečių meninių įgūdžių, o duoti jam instrumentą pažinti pasaulį per savo paties veiklą. Kūrybiniai darbai nevertinami, svarbu ne rezultatas o pats procesas</a:t>
            </a:r>
          </a:p>
          <a:p>
            <a:pPr>
              <a:spcBef>
                <a:spcPct val="0"/>
              </a:spcBef>
            </a:pPr>
            <a:r>
              <a:rPr lang="lt-LT" smtClean="0"/>
              <a:t>- Užsiėmimuose svarbu užmegzti empatišką ryšį su vaiku, kuris priimamas toks, koks yra, gerbiant jo turimą erdvę, apsisprendimus, nevaržant vaiko jausmų raiškos. Ugdytojas – lygus su vaikais.</a:t>
            </a:r>
          </a:p>
          <a:p>
            <a:pPr>
              <a:spcBef>
                <a:spcPct val="0"/>
              </a:spcBef>
            </a:pPr>
            <a:r>
              <a:rPr lang="lt-LT" smtClean="0"/>
              <a:t>- Puoselėti vaiko talentus; taktiškai vertinti vaiko elgesį ir jo pasekmes, bet ne vaiko charakterį, jo asmenybę; pastebėti tik paties vaiko asmenybinius pokyčius „anksčiau“ ir „dabar“, nelyginti vaiko su kitais; pastebėti ir skatinti vaiko pastangas ir net mažiausius pasiekimus; neversti vaiko daryti to, ko jis nenori.</a:t>
            </a:r>
          </a:p>
          <a:p>
            <a:pPr>
              <a:spcBef>
                <a:spcPct val="0"/>
              </a:spcBef>
            </a:pPr>
            <a:endParaRPr lang="lt-LT" smtClean="0"/>
          </a:p>
          <a:p>
            <a:pPr>
              <a:spcBef>
                <a:spcPct val="0"/>
              </a:spcBef>
            </a:pPr>
            <a:endParaRPr lang="lt-LT" smtClean="0"/>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3B5D5D8-55DC-45A8-A0CA-B6ACCED8DACD}" type="slidenum">
              <a:rPr lang="lt-LT">
                <a:cs typeface="Arial" charset="0"/>
              </a:rPr>
              <a:pPr fontAlgn="base">
                <a:spcBef>
                  <a:spcPct val="0"/>
                </a:spcBef>
                <a:spcAft>
                  <a:spcPct val="0"/>
                </a:spcAft>
              </a:pPr>
              <a:t>5</a:t>
            </a:fld>
            <a:endParaRPr lang="lt-LT">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kaidrės vaizdo vietos rezervavimo ženklas 1"/>
          <p:cNvSpPr>
            <a:spLocks noGrp="1" noRot="1" noChangeAspect="1"/>
          </p:cNvSpPr>
          <p:nvPr>
            <p:ph type="sldImg"/>
          </p:nvPr>
        </p:nvSpPr>
        <p:spPr bwMode="auto">
          <a:noFill/>
          <a:ln>
            <a:solidFill>
              <a:srgbClr val="000000"/>
            </a:solidFill>
            <a:miter lim="800000"/>
            <a:headEnd/>
            <a:tailEnd/>
          </a:ln>
        </p:spPr>
      </p:sp>
      <p:sp>
        <p:nvSpPr>
          <p:cNvPr id="27650" name="Pastabų vietos rezervavimo ženkla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lt-LT" smtClean="0"/>
          </a:p>
        </p:txBody>
      </p:sp>
      <p:sp>
        <p:nvSpPr>
          <p:cNvPr id="27651" name="Skaidrės numerio vietos rezervavimo ženklas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59DE7CF-0243-4BDA-9370-5340DDEB388F}" type="slidenum">
              <a:rPr lang="lt-LT">
                <a:cs typeface="Arial" charset="0"/>
              </a:rPr>
              <a:pPr fontAlgn="base">
                <a:spcBef>
                  <a:spcPct val="0"/>
                </a:spcBef>
                <a:spcAft>
                  <a:spcPct val="0"/>
                </a:spcAft>
              </a:pPr>
              <a:t>8</a:t>
            </a:fld>
            <a:endParaRPr lang="lt-LT">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lt-LT" smtClean="0"/>
          </a:p>
        </p:txBody>
      </p:sp>
      <p:sp>
        <p:nvSpPr>
          <p:cNvPr id="307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54C4669-7CB2-43A2-AE91-F69AB564E4A7}" type="slidenum">
              <a:rPr lang="lt-LT">
                <a:cs typeface="Arial" charset="0"/>
              </a:rPr>
              <a:pPr fontAlgn="base">
                <a:spcBef>
                  <a:spcPct val="0"/>
                </a:spcBef>
                <a:spcAft>
                  <a:spcPct val="0"/>
                </a:spcAft>
              </a:pPr>
              <a:t>10</a:t>
            </a:fld>
            <a:endParaRPr lang="lt-LT">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lt-LT"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47B9846-B699-42E0-B142-AD5C9941E41E}" type="slidenum">
              <a:rPr lang="lt-LT">
                <a:cs typeface="Arial" charset="0"/>
              </a:rPr>
              <a:pPr fontAlgn="base">
                <a:spcBef>
                  <a:spcPct val="0"/>
                </a:spcBef>
                <a:spcAft>
                  <a:spcPct val="0"/>
                </a:spcAft>
              </a:pPr>
              <a:t>12</a:t>
            </a:fld>
            <a:endParaRPr lang="lt-LT">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4" name="Ovalas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5" name="Ovalas 8"/>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14" name="Antraštė 13"/>
          <p:cNvSpPr>
            <a:spLocks noGrp="1"/>
          </p:cNvSpPr>
          <p:nvPr>
            <p:ph type="ctrTitle"/>
          </p:nvPr>
        </p:nvSpPr>
        <p:spPr>
          <a:xfrm>
            <a:off x="1432560" y="359898"/>
            <a:ext cx="7406640" cy="1472184"/>
          </a:xfrm>
        </p:spPr>
        <p:txBody>
          <a:bodyPr anchor="b"/>
          <a:lstStyle>
            <a:lvl1pPr algn="l">
              <a:defRPr/>
            </a:lvl1pPr>
            <a:extLst/>
          </a:lstStyle>
          <a:p>
            <a:r>
              <a:rPr lang="lt-LT" smtClean="0"/>
              <a:t>Spustelėkite, jei norite keisite ruoš. pav. stilių</a:t>
            </a:r>
            <a:endParaRPr lang="en-US"/>
          </a:p>
        </p:txBody>
      </p:sp>
      <p:sp>
        <p:nvSpPr>
          <p:cNvPr id="22" name="Paantraštė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lt-LT" smtClean="0"/>
              <a:t>Spustelėkite ruošinio paantraštės stiliui keisti</a:t>
            </a:r>
            <a:endParaRPr lang="en-US"/>
          </a:p>
        </p:txBody>
      </p:sp>
      <p:sp>
        <p:nvSpPr>
          <p:cNvPr id="6" name="Datos vietos rezervavimo ženklas 6"/>
          <p:cNvSpPr>
            <a:spLocks noGrp="1"/>
          </p:cNvSpPr>
          <p:nvPr>
            <p:ph type="dt" sz="half" idx="10"/>
          </p:nvPr>
        </p:nvSpPr>
        <p:spPr/>
        <p:txBody>
          <a:bodyPr/>
          <a:lstStyle>
            <a:lvl1pPr>
              <a:defRPr/>
            </a:lvl1pPr>
            <a:extLst/>
          </a:lstStyle>
          <a:p>
            <a:pPr>
              <a:defRPr/>
            </a:pPr>
            <a:fld id="{607D6482-3405-4F69-BEF8-F56FB8BC182A}" type="datetimeFigureOut">
              <a:rPr lang="lt-LT"/>
              <a:pPr>
                <a:defRPr/>
              </a:pPr>
              <a:t>2015.05.19</a:t>
            </a:fld>
            <a:endParaRPr lang="lt-LT"/>
          </a:p>
        </p:txBody>
      </p:sp>
      <p:sp>
        <p:nvSpPr>
          <p:cNvPr id="7" name="Poraštės vietos rezervavimo ženklas 19"/>
          <p:cNvSpPr>
            <a:spLocks noGrp="1"/>
          </p:cNvSpPr>
          <p:nvPr>
            <p:ph type="ftr" sz="quarter" idx="11"/>
          </p:nvPr>
        </p:nvSpPr>
        <p:spPr/>
        <p:txBody>
          <a:bodyPr/>
          <a:lstStyle>
            <a:lvl1pPr>
              <a:defRPr/>
            </a:lvl1pPr>
            <a:extLst/>
          </a:lstStyle>
          <a:p>
            <a:pPr>
              <a:defRPr/>
            </a:pPr>
            <a:endParaRPr lang="lt-LT"/>
          </a:p>
        </p:txBody>
      </p:sp>
      <p:sp>
        <p:nvSpPr>
          <p:cNvPr id="8" name="Skaidrės numerio vietos rezervavimo ženklas 9"/>
          <p:cNvSpPr>
            <a:spLocks noGrp="1"/>
          </p:cNvSpPr>
          <p:nvPr>
            <p:ph type="sldNum" sz="quarter" idx="12"/>
          </p:nvPr>
        </p:nvSpPr>
        <p:spPr/>
        <p:txBody>
          <a:bodyPr/>
          <a:lstStyle>
            <a:lvl1pPr>
              <a:defRPr/>
            </a:lvl1pPr>
            <a:extLst/>
          </a:lstStyle>
          <a:p>
            <a:pPr>
              <a:defRPr/>
            </a:pPr>
            <a:fld id="{F1378719-3D5B-447D-8385-D69712EC3C88}" type="slidenum">
              <a:rPr lang="lt-LT"/>
              <a:pPr>
                <a:defRPr/>
              </a:pPr>
              <a:t>‹#›</a:t>
            </a:fld>
            <a:endParaRPr lang="lt-LT"/>
          </a:p>
        </p:txBody>
      </p:sp>
    </p:spTree>
  </p:cSld>
  <p:clrMapOvr>
    <a:masterClrMapping/>
  </p:clrMapOvr>
  <p:transition>
    <p:spli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extLst/>
          </a:lstStyle>
          <a:p>
            <a:r>
              <a:rPr lang="lt-LT" smtClean="0"/>
              <a:t>Spustelėkite, jei norite keisite ruoš. pav. stilių</a:t>
            </a:r>
            <a:endParaRPr lang="en-US"/>
          </a:p>
        </p:txBody>
      </p:sp>
      <p:sp>
        <p:nvSpPr>
          <p:cNvPr id="3" name="Vertikalaus teksto vietos rezervavimo ženklas 2"/>
          <p:cNvSpPr>
            <a:spLocks noGrp="1"/>
          </p:cNvSpPr>
          <p:nvPr>
            <p:ph type="body" orient="vert" idx="1"/>
          </p:nvPr>
        </p:nvSpPr>
        <p:spPr/>
        <p:txBody>
          <a:bodyPr vert="eaVert"/>
          <a:lstStyle>
            <a:extLs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os vietos rezervavimo ženklas 23"/>
          <p:cNvSpPr>
            <a:spLocks noGrp="1"/>
          </p:cNvSpPr>
          <p:nvPr>
            <p:ph type="dt" sz="half" idx="10"/>
          </p:nvPr>
        </p:nvSpPr>
        <p:spPr/>
        <p:txBody>
          <a:bodyPr/>
          <a:lstStyle>
            <a:lvl1pPr>
              <a:defRPr/>
            </a:lvl1pPr>
          </a:lstStyle>
          <a:p>
            <a:pPr>
              <a:defRPr/>
            </a:pPr>
            <a:fld id="{B5CA8BB3-A6C9-45B3-A5C3-0F1419BF0E5D}" type="datetimeFigureOut">
              <a:rPr lang="lt-LT"/>
              <a:pPr>
                <a:defRPr/>
              </a:pPr>
              <a:t>2015.05.19</a:t>
            </a:fld>
            <a:endParaRPr lang="lt-LT"/>
          </a:p>
        </p:txBody>
      </p:sp>
      <p:sp>
        <p:nvSpPr>
          <p:cNvPr id="5" name="Poraštės vietos rezervavimo ženklas 9"/>
          <p:cNvSpPr>
            <a:spLocks noGrp="1"/>
          </p:cNvSpPr>
          <p:nvPr>
            <p:ph type="ftr" sz="quarter" idx="11"/>
          </p:nvPr>
        </p:nvSpPr>
        <p:spPr/>
        <p:txBody>
          <a:bodyPr/>
          <a:lstStyle>
            <a:lvl1pPr>
              <a:defRPr/>
            </a:lvl1pPr>
          </a:lstStyle>
          <a:p>
            <a:pPr>
              <a:defRPr/>
            </a:pPr>
            <a:endParaRPr lang="lt-LT"/>
          </a:p>
        </p:txBody>
      </p:sp>
      <p:sp>
        <p:nvSpPr>
          <p:cNvPr id="6" name="Skaidrės numerio vietos rezervavimo ženklas 21"/>
          <p:cNvSpPr>
            <a:spLocks noGrp="1"/>
          </p:cNvSpPr>
          <p:nvPr>
            <p:ph type="sldNum" sz="quarter" idx="12"/>
          </p:nvPr>
        </p:nvSpPr>
        <p:spPr/>
        <p:txBody>
          <a:bodyPr/>
          <a:lstStyle>
            <a:lvl1pPr>
              <a:defRPr/>
            </a:lvl1pPr>
          </a:lstStyle>
          <a:p>
            <a:pPr>
              <a:defRPr/>
            </a:pPr>
            <a:fld id="{D914A308-1D84-427D-ACDE-2001908D25EF}" type="slidenum">
              <a:rPr lang="lt-LT"/>
              <a:pPr>
                <a:defRPr/>
              </a:pPr>
              <a:t>‹#›</a:t>
            </a:fld>
            <a:endParaRPr lang="lt-LT"/>
          </a:p>
        </p:txBody>
      </p:sp>
    </p:spTree>
  </p:cSld>
  <p:clrMapOvr>
    <a:masterClrMapping/>
  </p:clrMapOvr>
  <p:transition>
    <p:spli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6858000" y="274639"/>
            <a:ext cx="1828800" cy="5851525"/>
          </a:xfrm>
        </p:spPr>
        <p:txBody>
          <a:bodyPr vert="eaVert"/>
          <a:lstStyle>
            <a:extLst/>
          </a:lstStyle>
          <a:p>
            <a:r>
              <a:rPr lang="lt-LT" smtClean="0"/>
              <a:t>Spustelėkite, jei norite keisite ruoš. pav. stilių</a:t>
            </a:r>
            <a:endParaRPr lang="en-US"/>
          </a:p>
        </p:txBody>
      </p:sp>
      <p:sp>
        <p:nvSpPr>
          <p:cNvPr id="3" name="Vertikalaus teksto vietos rezervavimo ženklas 2"/>
          <p:cNvSpPr>
            <a:spLocks noGrp="1"/>
          </p:cNvSpPr>
          <p:nvPr>
            <p:ph type="body" orient="vert" idx="1"/>
          </p:nvPr>
        </p:nvSpPr>
        <p:spPr>
          <a:xfrm>
            <a:off x="1143000" y="274640"/>
            <a:ext cx="5562600" cy="5851525"/>
          </a:xfrm>
        </p:spPr>
        <p:txBody>
          <a:bodyPr vert="eaVert"/>
          <a:lstStyle>
            <a:extLs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os vietos rezervavimo ženklas 23"/>
          <p:cNvSpPr>
            <a:spLocks noGrp="1"/>
          </p:cNvSpPr>
          <p:nvPr>
            <p:ph type="dt" sz="half" idx="10"/>
          </p:nvPr>
        </p:nvSpPr>
        <p:spPr/>
        <p:txBody>
          <a:bodyPr/>
          <a:lstStyle>
            <a:lvl1pPr>
              <a:defRPr/>
            </a:lvl1pPr>
          </a:lstStyle>
          <a:p>
            <a:pPr>
              <a:defRPr/>
            </a:pPr>
            <a:fld id="{2C12DAA1-A821-4D18-A8EF-2DD62524C409}" type="datetimeFigureOut">
              <a:rPr lang="lt-LT"/>
              <a:pPr>
                <a:defRPr/>
              </a:pPr>
              <a:t>2015.05.19</a:t>
            </a:fld>
            <a:endParaRPr lang="lt-LT"/>
          </a:p>
        </p:txBody>
      </p:sp>
      <p:sp>
        <p:nvSpPr>
          <p:cNvPr id="5" name="Poraštės vietos rezervavimo ženklas 9"/>
          <p:cNvSpPr>
            <a:spLocks noGrp="1"/>
          </p:cNvSpPr>
          <p:nvPr>
            <p:ph type="ftr" sz="quarter" idx="11"/>
          </p:nvPr>
        </p:nvSpPr>
        <p:spPr/>
        <p:txBody>
          <a:bodyPr/>
          <a:lstStyle>
            <a:lvl1pPr>
              <a:defRPr/>
            </a:lvl1pPr>
          </a:lstStyle>
          <a:p>
            <a:pPr>
              <a:defRPr/>
            </a:pPr>
            <a:endParaRPr lang="lt-LT"/>
          </a:p>
        </p:txBody>
      </p:sp>
      <p:sp>
        <p:nvSpPr>
          <p:cNvPr id="6" name="Skaidrės numerio vietos rezervavimo ženklas 21"/>
          <p:cNvSpPr>
            <a:spLocks noGrp="1"/>
          </p:cNvSpPr>
          <p:nvPr>
            <p:ph type="sldNum" sz="quarter" idx="12"/>
          </p:nvPr>
        </p:nvSpPr>
        <p:spPr/>
        <p:txBody>
          <a:bodyPr/>
          <a:lstStyle>
            <a:lvl1pPr>
              <a:defRPr/>
            </a:lvl1pPr>
          </a:lstStyle>
          <a:p>
            <a:pPr>
              <a:defRPr/>
            </a:pPr>
            <a:fld id="{41369B8B-E6AC-4E18-A5F4-F371A9291712}" type="slidenum">
              <a:rPr lang="lt-LT"/>
              <a:pPr>
                <a:defRPr/>
              </a:pPr>
              <a:t>‹#›</a:t>
            </a:fld>
            <a:endParaRPr lang="lt-LT"/>
          </a:p>
        </p:txBody>
      </p:sp>
    </p:spTree>
  </p:cSld>
  <p:clrMapOvr>
    <a:masterClrMapping/>
  </p:clrMapOvr>
  <p:transition>
    <p:spli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extLst/>
          </a:lstStyle>
          <a:p>
            <a:r>
              <a:rPr lang="lt-LT" smtClean="0"/>
              <a:t>Spustelėkite, jei norite keisite ruoš. pav. stilių</a:t>
            </a:r>
            <a:endParaRPr lang="en-US"/>
          </a:p>
        </p:txBody>
      </p:sp>
      <p:sp>
        <p:nvSpPr>
          <p:cNvPr id="3" name="Turinio vietos rezervavimo ženklas 2"/>
          <p:cNvSpPr>
            <a:spLocks noGrp="1"/>
          </p:cNvSpPr>
          <p:nvPr>
            <p:ph idx="1"/>
          </p:nvPr>
        </p:nvSpPr>
        <p:spPr/>
        <p:txBody>
          <a:bodyPr/>
          <a:lstStyle>
            <a:extLs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Datos vietos rezervavimo ženklas 23"/>
          <p:cNvSpPr>
            <a:spLocks noGrp="1"/>
          </p:cNvSpPr>
          <p:nvPr>
            <p:ph type="dt" sz="half" idx="10"/>
          </p:nvPr>
        </p:nvSpPr>
        <p:spPr/>
        <p:txBody>
          <a:bodyPr/>
          <a:lstStyle>
            <a:lvl1pPr>
              <a:defRPr/>
            </a:lvl1pPr>
          </a:lstStyle>
          <a:p>
            <a:pPr>
              <a:defRPr/>
            </a:pPr>
            <a:fld id="{B88F4DB2-0FE5-4F86-80F8-7D2E43094C97}" type="datetimeFigureOut">
              <a:rPr lang="lt-LT"/>
              <a:pPr>
                <a:defRPr/>
              </a:pPr>
              <a:t>2015.05.19</a:t>
            </a:fld>
            <a:endParaRPr lang="lt-LT"/>
          </a:p>
        </p:txBody>
      </p:sp>
      <p:sp>
        <p:nvSpPr>
          <p:cNvPr id="5" name="Poraštės vietos rezervavimo ženklas 9"/>
          <p:cNvSpPr>
            <a:spLocks noGrp="1"/>
          </p:cNvSpPr>
          <p:nvPr>
            <p:ph type="ftr" sz="quarter" idx="11"/>
          </p:nvPr>
        </p:nvSpPr>
        <p:spPr/>
        <p:txBody>
          <a:bodyPr/>
          <a:lstStyle>
            <a:lvl1pPr>
              <a:defRPr/>
            </a:lvl1pPr>
          </a:lstStyle>
          <a:p>
            <a:pPr>
              <a:defRPr/>
            </a:pPr>
            <a:endParaRPr lang="lt-LT"/>
          </a:p>
        </p:txBody>
      </p:sp>
      <p:sp>
        <p:nvSpPr>
          <p:cNvPr id="6" name="Skaidrės numerio vietos rezervavimo ženklas 21"/>
          <p:cNvSpPr>
            <a:spLocks noGrp="1"/>
          </p:cNvSpPr>
          <p:nvPr>
            <p:ph type="sldNum" sz="quarter" idx="12"/>
          </p:nvPr>
        </p:nvSpPr>
        <p:spPr/>
        <p:txBody>
          <a:bodyPr/>
          <a:lstStyle>
            <a:lvl1pPr>
              <a:defRPr/>
            </a:lvl1pPr>
          </a:lstStyle>
          <a:p>
            <a:pPr>
              <a:defRPr/>
            </a:pPr>
            <a:fld id="{FA99B58C-042F-468C-AB90-2AC7F966E445}" type="slidenum">
              <a:rPr lang="lt-LT"/>
              <a:pPr>
                <a:defRPr/>
              </a:pPr>
              <a:t>‹#›</a:t>
            </a:fld>
            <a:endParaRPr lang="lt-LT"/>
          </a:p>
        </p:txBody>
      </p:sp>
    </p:spTree>
  </p:cSld>
  <p:clrMapOvr>
    <a:masterClrMapping/>
  </p:clrMapOvr>
  <p:transition>
    <p:spli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kcijos antraštė">
    <p:spTree>
      <p:nvGrpSpPr>
        <p:cNvPr id="1" name=""/>
        <p:cNvGrpSpPr/>
        <p:nvPr/>
      </p:nvGrpSpPr>
      <p:grpSpPr>
        <a:xfrm>
          <a:off x="0" y="0"/>
          <a:ext cx="0" cy="0"/>
          <a:chOff x="0" y="0"/>
          <a:chExt cx="0" cy="0"/>
        </a:xfrm>
      </p:grpSpPr>
      <p:sp>
        <p:nvSpPr>
          <p:cNvPr id="4" name="Stačiakampis 6"/>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Stačiakampis 9"/>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Ovalas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Ovalas 8"/>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Antraštė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lt-LT" smtClean="0"/>
              <a:t>Spustelėkite, jei norite keisite ruoš. pav. stilių</a:t>
            </a:r>
            <a:endParaRPr lang="en-US"/>
          </a:p>
        </p:txBody>
      </p:sp>
      <p:sp>
        <p:nvSpPr>
          <p:cNvPr id="3" name="Teksto vietos rezervavimo ženklas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lt-LT" smtClean="0"/>
              <a:t>Spustelėkite ruošinio teksto stiliams keisti</a:t>
            </a:r>
          </a:p>
        </p:txBody>
      </p:sp>
      <p:sp>
        <p:nvSpPr>
          <p:cNvPr id="8" name="Datos vietos rezervavimo ženklas 3"/>
          <p:cNvSpPr>
            <a:spLocks noGrp="1"/>
          </p:cNvSpPr>
          <p:nvPr>
            <p:ph type="dt" sz="half" idx="10"/>
          </p:nvPr>
        </p:nvSpPr>
        <p:spPr/>
        <p:txBody>
          <a:bodyPr/>
          <a:lstStyle>
            <a:lvl1pPr>
              <a:defRPr/>
            </a:lvl1pPr>
            <a:extLst/>
          </a:lstStyle>
          <a:p>
            <a:pPr>
              <a:defRPr/>
            </a:pPr>
            <a:fld id="{272F14A9-B60B-4F21-8625-3C4AEFBBF8A5}" type="datetimeFigureOut">
              <a:rPr lang="lt-LT"/>
              <a:pPr>
                <a:defRPr/>
              </a:pPr>
              <a:t>2015.05.19</a:t>
            </a:fld>
            <a:endParaRPr lang="lt-LT"/>
          </a:p>
        </p:txBody>
      </p:sp>
      <p:sp>
        <p:nvSpPr>
          <p:cNvPr id="9" name="Poraštės vietos rezervavimo ženklas 4"/>
          <p:cNvSpPr>
            <a:spLocks noGrp="1"/>
          </p:cNvSpPr>
          <p:nvPr>
            <p:ph type="ftr" sz="quarter" idx="11"/>
          </p:nvPr>
        </p:nvSpPr>
        <p:spPr/>
        <p:txBody>
          <a:bodyPr/>
          <a:lstStyle>
            <a:lvl1pPr>
              <a:defRPr/>
            </a:lvl1pPr>
            <a:extLst/>
          </a:lstStyle>
          <a:p>
            <a:pPr>
              <a:defRPr/>
            </a:pPr>
            <a:endParaRPr lang="lt-LT"/>
          </a:p>
        </p:txBody>
      </p:sp>
      <p:sp>
        <p:nvSpPr>
          <p:cNvPr id="10" name="Skaidrės numerio vietos rezervavimo ženklas 5"/>
          <p:cNvSpPr>
            <a:spLocks noGrp="1"/>
          </p:cNvSpPr>
          <p:nvPr>
            <p:ph type="sldNum" sz="quarter" idx="12"/>
          </p:nvPr>
        </p:nvSpPr>
        <p:spPr/>
        <p:txBody>
          <a:bodyPr/>
          <a:lstStyle>
            <a:lvl1pPr>
              <a:defRPr/>
            </a:lvl1pPr>
            <a:extLst/>
          </a:lstStyle>
          <a:p>
            <a:pPr>
              <a:defRPr/>
            </a:pPr>
            <a:fld id="{6B331A13-E98A-4D1A-8AE7-4A4FCFF38864}" type="slidenum">
              <a:rPr lang="lt-LT"/>
              <a:pPr>
                <a:defRPr/>
              </a:pPr>
              <a:t>‹#›</a:t>
            </a:fld>
            <a:endParaRPr lang="lt-LT"/>
          </a:p>
        </p:txBody>
      </p:sp>
    </p:spTree>
  </p:cSld>
  <p:clrMapOvr>
    <a:masterClrMapping/>
  </p:clrMapOvr>
  <p:transition>
    <p:spli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Antraštė 1"/>
          <p:cNvSpPr>
            <a:spLocks noGrp="1"/>
          </p:cNvSpPr>
          <p:nvPr>
            <p:ph type="title"/>
          </p:nvPr>
        </p:nvSpPr>
        <p:spPr>
          <a:xfrm>
            <a:off x="1435608" y="274320"/>
            <a:ext cx="7498080" cy="1143000"/>
          </a:xfrm>
        </p:spPr>
        <p:txBody>
          <a:bodyPr/>
          <a:lstStyle>
            <a:extLst/>
          </a:lstStyle>
          <a:p>
            <a:r>
              <a:rPr lang="lt-LT" smtClean="0"/>
              <a:t>Spustelėkite, jei norite keisite ruoš. pav. stilių</a:t>
            </a:r>
            <a:endParaRPr lang="en-US"/>
          </a:p>
        </p:txBody>
      </p:sp>
      <p:sp>
        <p:nvSpPr>
          <p:cNvPr id="3" name="Turinio vietos rezervavimo ženklas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4" name="Turinio vietos rezervavimo ženklas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5" name="Datos vietos rezervavimo ženklas 23"/>
          <p:cNvSpPr>
            <a:spLocks noGrp="1"/>
          </p:cNvSpPr>
          <p:nvPr>
            <p:ph type="dt" sz="half" idx="10"/>
          </p:nvPr>
        </p:nvSpPr>
        <p:spPr/>
        <p:txBody>
          <a:bodyPr/>
          <a:lstStyle>
            <a:lvl1pPr>
              <a:defRPr/>
            </a:lvl1pPr>
          </a:lstStyle>
          <a:p>
            <a:pPr>
              <a:defRPr/>
            </a:pPr>
            <a:fld id="{BE3CEDB7-14BA-4882-904C-B47BA906D09C}" type="datetimeFigureOut">
              <a:rPr lang="lt-LT"/>
              <a:pPr>
                <a:defRPr/>
              </a:pPr>
              <a:t>2015.05.19</a:t>
            </a:fld>
            <a:endParaRPr lang="lt-LT"/>
          </a:p>
        </p:txBody>
      </p:sp>
      <p:sp>
        <p:nvSpPr>
          <p:cNvPr id="6" name="Poraštės vietos rezervavimo ženklas 9"/>
          <p:cNvSpPr>
            <a:spLocks noGrp="1"/>
          </p:cNvSpPr>
          <p:nvPr>
            <p:ph type="ftr" sz="quarter" idx="11"/>
          </p:nvPr>
        </p:nvSpPr>
        <p:spPr/>
        <p:txBody>
          <a:bodyPr/>
          <a:lstStyle>
            <a:lvl1pPr>
              <a:defRPr/>
            </a:lvl1pPr>
          </a:lstStyle>
          <a:p>
            <a:pPr>
              <a:defRPr/>
            </a:pPr>
            <a:endParaRPr lang="lt-LT"/>
          </a:p>
        </p:txBody>
      </p:sp>
      <p:sp>
        <p:nvSpPr>
          <p:cNvPr id="7" name="Skaidrės numerio vietos rezervavimo ženklas 21"/>
          <p:cNvSpPr>
            <a:spLocks noGrp="1"/>
          </p:cNvSpPr>
          <p:nvPr>
            <p:ph type="sldNum" sz="quarter" idx="12"/>
          </p:nvPr>
        </p:nvSpPr>
        <p:spPr/>
        <p:txBody>
          <a:bodyPr/>
          <a:lstStyle>
            <a:lvl1pPr>
              <a:defRPr/>
            </a:lvl1pPr>
          </a:lstStyle>
          <a:p>
            <a:pPr>
              <a:defRPr/>
            </a:pPr>
            <a:fld id="{7E65E767-1447-4AD0-860A-8C0A72A0D325}" type="slidenum">
              <a:rPr lang="lt-LT"/>
              <a:pPr>
                <a:defRPr/>
              </a:pPr>
              <a:t>‹#›</a:t>
            </a:fld>
            <a:endParaRPr lang="lt-LT"/>
          </a:p>
        </p:txBody>
      </p:sp>
    </p:spTree>
  </p:cSld>
  <p:clrMapOvr>
    <a:masterClrMapping/>
  </p:clrMapOvr>
  <p:transition>
    <p:spli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Lyginimas">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5160336"/>
            <a:ext cx="8229600" cy="1143000"/>
          </a:xfrm>
        </p:spPr>
        <p:txBody>
          <a:bodyPr/>
          <a:lstStyle>
            <a:lvl1pPr algn="ctr">
              <a:defRPr sz="4500" b="1" cap="none" baseline="0"/>
            </a:lvl1pPr>
            <a:extLst/>
          </a:lstStyle>
          <a:p>
            <a:r>
              <a:rPr lang="lt-LT" smtClean="0"/>
              <a:t>Spustelėkite, jei norite keisite ruoš. pav. stilių</a:t>
            </a:r>
            <a:endParaRPr lang="en-US"/>
          </a:p>
        </p:txBody>
      </p:sp>
      <p:sp>
        <p:nvSpPr>
          <p:cNvPr id="3" name="Teksto vietos rezervavimo ženklas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lt-LT" smtClean="0"/>
              <a:t>Spustelėkite ruošinio teksto stiliams keisti</a:t>
            </a:r>
          </a:p>
        </p:txBody>
      </p:sp>
      <p:sp>
        <p:nvSpPr>
          <p:cNvPr id="4" name="Teksto vietos rezervavimo ženklas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lt-LT" smtClean="0"/>
              <a:t>Spustelėkite ruošinio teksto stiliams keisti</a:t>
            </a:r>
          </a:p>
        </p:txBody>
      </p:sp>
      <p:sp>
        <p:nvSpPr>
          <p:cNvPr id="5" name="Turinio vietos rezervavimo ženklas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6" name="Turinio vietos rezervavimo ženklas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7" name="Datos vietos rezervavimo ženklas 6"/>
          <p:cNvSpPr>
            <a:spLocks noGrp="1"/>
          </p:cNvSpPr>
          <p:nvPr>
            <p:ph type="dt" sz="half" idx="10"/>
          </p:nvPr>
        </p:nvSpPr>
        <p:spPr/>
        <p:txBody>
          <a:bodyPr/>
          <a:lstStyle>
            <a:lvl1pPr>
              <a:defRPr/>
            </a:lvl1pPr>
            <a:extLst/>
          </a:lstStyle>
          <a:p>
            <a:pPr>
              <a:defRPr/>
            </a:pPr>
            <a:fld id="{A51D4C8C-A95E-4AD0-934D-4598B607521E}" type="datetimeFigureOut">
              <a:rPr lang="lt-LT"/>
              <a:pPr>
                <a:defRPr/>
              </a:pPr>
              <a:t>2015.05.19</a:t>
            </a:fld>
            <a:endParaRPr lang="lt-LT"/>
          </a:p>
        </p:txBody>
      </p:sp>
      <p:sp>
        <p:nvSpPr>
          <p:cNvPr id="8" name="Poraštės vietos rezervavimo ženklas 7"/>
          <p:cNvSpPr>
            <a:spLocks noGrp="1"/>
          </p:cNvSpPr>
          <p:nvPr>
            <p:ph type="ftr" sz="quarter" idx="11"/>
          </p:nvPr>
        </p:nvSpPr>
        <p:spPr/>
        <p:txBody>
          <a:bodyPr/>
          <a:lstStyle>
            <a:lvl1pPr>
              <a:defRPr/>
            </a:lvl1pPr>
            <a:extLst/>
          </a:lstStyle>
          <a:p>
            <a:pPr>
              <a:defRPr/>
            </a:pPr>
            <a:endParaRPr lang="lt-LT"/>
          </a:p>
        </p:txBody>
      </p:sp>
      <p:sp>
        <p:nvSpPr>
          <p:cNvPr id="9" name="Skaidrės numerio vietos rezervavimo ženklas 8"/>
          <p:cNvSpPr>
            <a:spLocks noGrp="1"/>
          </p:cNvSpPr>
          <p:nvPr>
            <p:ph type="sldNum" sz="quarter" idx="12"/>
          </p:nvPr>
        </p:nvSpPr>
        <p:spPr/>
        <p:txBody>
          <a:bodyPr/>
          <a:lstStyle>
            <a:lvl1pPr>
              <a:defRPr/>
            </a:lvl1pPr>
            <a:extLst/>
          </a:lstStyle>
          <a:p>
            <a:pPr>
              <a:defRPr/>
            </a:pPr>
            <a:fld id="{31117D23-A079-42D0-86EF-B04A352A3427}" type="slidenum">
              <a:rPr lang="lt-LT"/>
              <a:pPr>
                <a:defRPr/>
              </a:pPr>
              <a:t>‹#›</a:t>
            </a:fld>
            <a:endParaRPr lang="lt-LT"/>
          </a:p>
        </p:txBody>
      </p:sp>
    </p:spTree>
  </p:cSld>
  <p:clrMapOvr>
    <a:masterClrMapping/>
  </p:clrMapOvr>
  <p:transition>
    <p:spli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Antraštė 1"/>
          <p:cNvSpPr>
            <a:spLocks noGrp="1"/>
          </p:cNvSpPr>
          <p:nvPr>
            <p:ph type="title"/>
          </p:nvPr>
        </p:nvSpPr>
        <p:spPr>
          <a:xfrm>
            <a:off x="1435608" y="274320"/>
            <a:ext cx="7498080" cy="1143000"/>
          </a:xfrm>
        </p:spPr>
        <p:txBody>
          <a:bodyPr/>
          <a:lstStyle>
            <a:extLst/>
          </a:lstStyle>
          <a:p>
            <a:r>
              <a:rPr lang="lt-LT" smtClean="0"/>
              <a:t>Spustelėkite, jei norite keisite ruoš. pav. stilių</a:t>
            </a:r>
            <a:endParaRPr lang="en-US"/>
          </a:p>
        </p:txBody>
      </p:sp>
      <p:sp>
        <p:nvSpPr>
          <p:cNvPr id="3" name="Datos vietos rezervavimo ženklas 23"/>
          <p:cNvSpPr>
            <a:spLocks noGrp="1"/>
          </p:cNvSpPr>
          <p:nvPr>
            <p:ph type="dt" sz="half" idx="10"/>
          </p:nvPr>
        </p:nvSpPr>
        <p:spPr/>
        <p:txBody>
          <a:bodyPr/>
          <a:lstStyle>
            <a:lvl1pPr>
              <a:defRPr/>
            </a:lvl1pPr>
          </a:lstStyle>
          <a:p>
            <a:pPr>
              <a:defRPr/>
            </a:pPr>
            <a:fld id="{5A50A5C6-4586-45C2-9744-8650ECB822A6}" type="datetimeFigureOut">
              <a:rPr lang="lt-LT"/>
              <a:pPr>
                <a:defRPr/>
              </a:pPr>
              <a:t>2015.05.19</a:t>
            </a:fld>
            <a:endParaRPr lang="lt-LT"/>
          </a:p>
        </p:txBody>
      </p:sp>
      <p:sp>
        <p:nvSpPr>
          <p:cNvPr id="4" name="Poraštės vietos rezervavimo ženklas 9"/>
          <p:cNvSpPr>
            <a:spLocks noGrp="1"/>
          </p:cNvSpPr>
          <p:nvPr>
            <p:ph type="ftr" sz="quarter" idx="11"/>
          </p:nvPr>
        </p:nvSpPr>
        <p:spPr/>
        <p:txBody>
          <a:bodyPr/>
          <a:lstStyle>
            <a:lvl1pPr>
              <a:defRPr/>
            </a:lvl1pPr>
          </a:lstStyle>
          <a:p>
            <a:pPr>
              <a:defRPr/>
            </a:pPr>
            <a:endParaRPr lang="lt-LT"/>
          </a:p>
        </p:txBody>
      </p:sp>
      <p:sp>
        <p:nvSpPr>
          <p:cNvPr id="5" name="Skaidrės numerio vietos rezervavimo ženklas 21"/>
          <p:cNvSpPr>
            <a:spLocks noGrp="1"/>
          </p:cNvSpPr>
          <p:nvPr>
            <p:ph type="sldNum" sz="quarter" idx="12"/>
          </p:nvPr>
        </p:nvSpPr>
        <p:spPr/>
        <p:txBody>
          <a:bodyPr/>
          <a:lstStyle>
            <a:lvl1pPr>
              <a:defRPr/>
            </a:lvl1pPr>
          </a:lstStyle>
          <a:p>
            <a:pPr>
              <a:defRPr/>
            </a:pPr>
            <a:fld id="{C7ECF120-F124-4410-8249-1C8A1D58F4B5}" type="slidenum">
              <a:rPr lang="lt-LT"/>
              <a:pPr>
                <a:defRPr/>
              </a:pPr>
              <a:t>‹#›</a:t>
            </a:fld>
            <a:endParaRPr lang="lt-LT"/>
          </a:p>
        </p:txBody>
      </p:sp>
    </p:spTree>
  </p:cSld>
  <p:clrMapOvr>
    <a:masterClrMapping/>
  </p:clrMapOvr>
  <p:transition>
    <p:spli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Tuščia">
    <p:spTree>
      <p:nvGrpSpPr>
        <p:cNvPr id="1" name=""/>
        <p:cNvGrpSpPr/>
        <p:nvPr/>
      </p:nvGrpSpPr>
      <p:grpSpPr>
        <a:xfrm>
          <a:off x="0" y="0"/>
          <a:ext cx="0" cy="0"/>
          <a:chOff x="0" y="0"/>
          <a:chExt cx="0" cy="0"/>
        </a:xfrm>
      </p:grpSpPr>
      <p:sp>
        <p:nvSpPr>
          <p:cNvPr id="2" name="Stačiakampis 4"/>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Stačiakampis 5"/>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Datos vietos rezervavimo ženklas 1"/>
          <p:cNvSpPr>
            <a:spLocks noGrp="1"/>
          </p:cNvSpPr>
          <p:nvPr>
            <p:ph type="dt" sz="half" idx="10"/>
          </p:nvPr>
        </p:nvSpPr>
        <p:spPr/>
        <p:txBody>
          <a:bodyPr/>
          <a:lstStyle>
            <a:lvl1pPr>
              <a:defRPr/>
            </a:lvl1pPr>
            <a:extLst/>
          </a:lstStyle>
          <a:p>
            <a:pPr>
              <a:defRPr/>
            </a:pPr>
            <a:fld id="{786AA0B1-E86C-4CE4-95DF-B0BCD27C931F}" type="datetimeFigureOut">
              <a:rPr lang="lt-LT"/>
              <a:pPr>
                <a:defRPr/>
              </a:pPr>
              <a:t>2015.05.19</a:t>
            </a:fld>
            <a:endParaRPr lang="lt-LT"/>
          </a:p>
        </p:txBody>
      </p:sp>
      <p:sp>
        <p:nvSpPr>
          <p:cNvPr id="5" name="Poraštės vietos rezervavimo ženklas 2"/>
          <p:cNvSpPr>
            <a:spLocks noGrp="1"/>
          </p:cNvSpPr>
          <p:nvPr>
            <p:ph type="ftr" sz="quarter" idx="11"/>
          </p:nvPr>
        </p:nvSpPr>
        <p:spPr/>
        <p:txBody>
          <a:bodyPr/>
          <a:lstStyle>
            <a:lvl1pPr>
              <a:defRPr/>
            </a:lvl1pPr>
            <a:extLst/>
          </a:lstStyle>
          <a:p>
            <a:pPr>
              <a:defRPr/>
            </a:pPr>
            <a:endParaRPr lang="lt-LT"/>
          </a:p>
        </p:txBody>
      </p:sp>
      <p:sp>
        <p:nvSpPr>
          <p:cNvPr id="6" name="Skaidrės numerio vietos rezervavimo ženklas 3"/>
          <p:cNvSpPr>
            <a:spLocks noGrp="1"/>
          </p:cNvSpPr>
          <p:nvPr>
            <p:ph type="sldNum" sz="quarter" idx="12"/>
          </p:nvPr>
        </p:nvSpPr>
        <p:spPr/>
        <p:txBody>
          <a:bodyPr/>
          <a:lstStyle>
            <a:lvl1pPr>
              <a:defRPr/>
            </a:lvl1pPr>
            <a:extLst/>
          </a:lstStyle>
          <a:p>
            <a:pPr>
              <a:defRPr/>
            </a:pPr>
            <a:fld id="{34B5AE8D-97D3-4547-A0E8-1E5F869562A0}" type="slidenum">
              <a:rPr lang="lt-LT"/>
              <a:pPr>
                <a:defRPr/>
              </a:pPr>
              <a:t>‹#›</a:t>
            </a:fld>
            <a:endParaRPr lang="lt-LT"/>
          </a:p>
        </p:txBody>
      </p:sp>
    </p:spTree>
  </p:cSld>
  <p:clrMapOvr>
    <a:masterClrMapping/>
  </p:clrMapOvr>
  <p:transition>
    <p:spli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Turiny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lt-LT" smtClean="0"/>
              <a:t>Spustelėkite, jei norite keisite ruoš. pav. stilių</a:t>
            </a:r>
            <a:endParaRPr lang="en-US"/>
          </a:p>
        </p:txBody>
      </p:sp>
      <p:sp>
        <p:nvSpPr>
          <p:cNvPr id="3" name="Teksto vietos rezervavimo ženklas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lt-LT" smtClean="0"/>
              <a:t>Spustelėkite ruošinio teksto stiliams keisti</a:t>
            </a:r>
          </a:p>
        </p:txBody>
      </p:sp>
      <p:sp>
        <p:nvSpPr>
          <p:cNvPr id="4" name="Turinio vietos rezervavimo ženklas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a:p>
        </p:txBody>
      </p:sp>
      <p:sp>
        <p:nvSpPr>
          <p:cNvPr id="5" name="Datos vietos rezervavimo ženklas 4"/>
          <p:cNvSpPr>
            <a:spLocks noGrp="1"/>
          </p:cNvSpPr>
          <p:nvPr>
            <p:ph type="dt" sz="half" idx="10"/>
          </p:nvPr>
        </p:nvSpPr>
        <p:spPr/>
        <p:txBody>
          <a:bodyPr/>
          <a:lstStyle>
            <a:lvl1pPr>
              <a:defRPr/>
            </a:lvl1pPr>
            <a:extLst/>
          </a:lstStyle>
          <a:p>
            <a:pPr>
              <a:defRPr/>
            </a:pPr>
            <a:fld id="{23616B34-9218-4F85-B859-B77D1D7A355C}" type="datetimeFigureOut">
              <a:rPr lang="lt-LT"/>
              <a:pPr>
                <a:defRPr/>
              </a:pPr>
              <a:t>2015.05.19</a:t>
            </a:fld>
            <a:endParaRPr lang="lt-LT"/>
          </a:p>
        </p:txBody>
      </p:sp>
      <p:sp>
        <p:nvSpPr>
          <p:cNvPr id="6" name="Poraštės vietos rezervavimo ženklas 5"/>
          <p:cNvSpPr>
            <a:spLocks noGrp="1"/>
          </p:cNvSpPr>
          <p:nvPr>
            <p:ph type="ftr" sz="quarter" idx="11"/>
          </p:nvPr>
        </p:nvSpPr>
        <p:spPr/>
        <p:txBody>
          <a:bodyPr/>
          <a:lstStyle>
            <a:lvl1pPr>
              <a:defRPr/>
            </a:lvl1pPr>
            <a:extLst/>
          </a:lstStyle>
          <a:p>
            <a:pPr>
              <a:defRPr/>
            </a:pPr>
            <a:endParaRPr lang="lt-LT"/>
          </a:p>
        </p:txBody>
      </p:sp>
      <p:sp>
        <p:nvSpPr>
          <p:cNvPr id="7" name="Skaidrės numerio vietos rezervavimo ženklas 6"/>
          <p:cNvSpPr>
            <a:spLocks noGrp="1"/>
          </p:cNvSpPr>
          <p:nvPr>
            <p:ph type="sldNum" sz="quarter" idx="12"/>
          </p:nvPr>
        </p:nvSpPr>
        <p:spPr/>
        <p:txBody>
          <a:bodyPr/>
          <a:lstStyle>
            <a:lvl1pPr>
              <a:defRPr/>
            </a:lvl1pPr>
            <a:extLst/>
          </a:lstStyle>
          <a:p>
            <a:pPr>
              <a:defRPr/>
            </a:pPr>
            <a:fld id="{42BC4D7A-179B-449D-95B5-C9C4AA0A57EF}" type="slidenum">
              <a:rPr lang="lt-LT"/>
              <a:pPr>
                <a:defRPr/>
              </a:pPr>
              <a:t>‹#›</a:t>
            </a:fld>
            <a:endParaRPr lang="lt-LT"/>
          </a:p>
        </p:txBody>
      </p:sp>
    </p:spTree>
  </p:cSld>
  <p:clrMapOvr>
    <a:masterClrMapping/>
  </p:clrMapOvr>
  <p:transition>
    <p:spli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aveikslėlis ir antraštė">
    <p:spTree>
      <p:nvGrpSpPr>
        <p:cNvPr id="1" name=""/>
        <p:cNvGrpSpPr/>
        <p:nvPr/>
      </p:nvGrpSpPr>
      <p:grpSpPr>
        <a:xfrm>
          <a:off x="0" y="0"/>
          <a:ext cx="0" cy="0"/>
          <a:chOff x="0" y="0"/>
          <a:chExt cx="0" cy="0"/>
        </a:xfrm>
      </p:grpSpPr>
      <p:grpSp>
        <p:nvGrpSpPr>
          <p:cNvPr id="5" name="Stačiakampis 7"/>
          <p:cNvGrpSpPr>
            <a:grpSpLocks/>
          </p:cNvGrpSpPr>
          <p:nvPr/>
        </p:nvGrpSpPr>
        <p:grpSpPr bwMode="auto">
          <a:xfrm>
            <a:off x="646113" y="969963"/>
            <a:ext cx="4803775" cy="4802187"/>
            <a:chOff x="407" y="611"/>
            <a:chExt cx="3026" cy="3025"/>
          </a:xfrm>
        </p:grpSpPr>
        <p:pic>
          <p:nvPicPr>
            <p:cNvPr id="6" name="Stačiakampis 7"/>
            <p:cNvPicPr>
              <a:picLocks noChangeArrowheads="1"/>
            </p:cNvPicPr>
            <p:nvPr/>
          </p:nvPicPr>
          <p:blipFill>
            <a:blip r:embed="rId2"/>
            <a:srcRect/>
            <a:stretch>
              <a:fillRect/>
            </a:stretch>
          </p:blipFill>
          <p:spPr bwMode="auto">
            <a:xfrm>
              <a:off x="407" y="611"/>
              <a:ext cx="3026" cy="3025"/>
            </a:xfrm>
            <a:prstGeom prst="rect">
              <a:avLst/>
            </a:prstGeom>
            <a:noFill/>
          </p:spPr>
        </p:pic>
        <p:sp>
          <p:nvSpPr>
            <p:cNvPr id="7" name="Text Box 3"/>
            <p:cNvSpPr txBox="1">
              <a:spLocks noChangeArrowheads="1"/>
            </p:cNvSpPr>
            <p:nvPr/>
          </p:nvSpPr>
          <p:spPr bwMode="auto">
            <a:xfrm>
              <a:off x="480" y="672"/>
              <a:ext cx="2880" cy="2880"/>
            </a:xfrm>
            <a:prstGeom prst="rect">
              <a:avLst/>
            </a:prstGeom>
            <a:noFill/>
            <a:ln w="9525">
              <a:noFill/>
              <a:miter lim="800000"/>
              <a:headEnd/>
              <a:tailEnd/>
            </a:ln>
          </p:spPr>
          <p:txBody>
            <a:bodyPr tIns="274320"/>
            <a:lstStyle/>
            <a:p>
              <a:pPr indent="-282575">
                <a:lnSpc>
                  <a:spcPts val="3000"/>
                </a:lnSpc>
                <a:spcBef>
                  <a:spcPts val="600"/>
                </a:spcBef>
                <a:buClr>
                  <a:schemeClr val="accent1"/>
                </a:buClr>
                <a:buSzPct val="80000"/>
                <a:buFont typeface="Wingdings 2" pitchFamily="18" charset="2"/>
                <a:buNone/>
              </a:pPr>
              <a:endParaRPr lang="en-US" sz="3200">
                <a:latin typeface="Gill Sans MT" pitchFamily="34" charset="0"/>
              </a:endParaRPr>
            </a:p>
          </p:txBody>
        </p:sp>
      </p:grpSp>
      <p:sp>
        <p:nvSpPr>
          <p:cNvPr id="8" name="Struktūrinė schema: procesas 8"/>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Struktūrinė schema: procesas 9"/>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Antraštė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lt-LT" smtClean="0"/>
              <a:t>Spustelėkite, jei norite keisite ruoš. pav. stilių</a:t>
            </a:r>
            <a:endParaRPr lang="en-US"/>
          </a:p>
        </p:txBody>
      </p:sp>
      <p:sp>
        <p:nvSpPr>
          <p:cNvPr id="3" name="Paveikslėlio vietos rezervavimo ženklas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lt-LT" noProof="0" smtClean="0"/>
              <a:t>Spustelėkite piktogramą, jei norite įtraukti paveikslėlį</a:t>
            </a:r>
            <a:endParaRPr lang="en-US" noProof="0" dirty="0"/>
          </a:p>
        </p:txBody>
      </p:sp>
      <p:sp>
        <p:nvSpPr>
          <p:cNvPr id="4" name="Teksto vietos rezervavimo ženklas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lt-LT" smtClean="0"/>
              <a:t>Spustelėkite ruošinio teksto stiliams keisti</a:t>
            </a:r>
          </a:p>
        </p:txBody>
      </p:sp>
      <p:sp>
        <p:nvSpPr>
          <p:cNvPr id="10" name="Datos vietos rezervavimo ženklas 4"/>
          <p:cNvSpPr>
            <a:spLocks noGrp="1"/>
          </p:cNvSpPr>
          <p:nvPr>
            <p:ph type="dt" sz="half" idx="10"/>
          </p:nvPr>
        </p:nvSpPr>
        <p:spPr/>
        <p:txBody>
          <a:bodyPr/>
          <a:lstStyle>
            <a:lvl1pPr>
              <a:defRPr/>
            </a:lvl1pPr>
            <a:extLst/>
          </a:lstStyle>
          <a:p>
            <a:pPr>
              <a:defRPr/>
            </a:pPr>
            <a:fld id="{7C7EB34B-FA3A-4122-A24C-8B92F274F2A3}" type="datetimeFigureOut">
              <a:rPr lang="lt-LT"/>
              <a:pPr>
                <a:defRPr/>
              </a:pPr>
              <a:t>2015.05.19</a:t>
            </a:fld>
            <a:endParaRPr lang="lt-LT"/>
          </a:p>
        </p:txBody>
      </p:sp>
      <p:sp>
        <p:nvSpPr>
          <p:cNvPr id="11" name="Poraštės vietos rezervavimo ženklas 5"/>
          <p:cNvSpPr>
            <a:spLocks noGrp="1"/>
          </p:cNvSpPr>
          <p:nvPr>
            <p:ph type="ftr" sz="quarter" idx="11"/>
          </p:nvPr>
        </p:nvSpPr>
        <p:spPr/>
        <p:txBody>
          <a:bodyPr/>
          <a:lstStyle>
            <a:lvl1pPr>
              <a:defRPr/>
            </a:lvl1pPr>
            <a:extLst/>
          </a:lstStyle>
          <a:p>
            <a:pPr>
              <a:defRPr/>
            </a:pPr>
            <a:endParaRPr lang="lt-LT"/>
          </a:p>
        </p:txBody>
      </p:sp>
      <p:sp>
        <p:nvSpPr>
          <p:cNvPr id="12" name="Skaidrės numerio vietos rezervavimo ženklas 6"/>
          <p:cNvSpPr>
            <a:spLocks noGrp="1"/>
          </p:cNvSpPr>
          <p:nvPr>
            <p:ph type="sldNum" sz="quarter" idx="12"/>
          </p:nvPr>
        </p:nvSpPr>
        <p:spPr/>
        <p:txBody>
          <a:bodyPr/>
          <a:lstStyle>
            <a:lvl1pPr>
              <a:defRPr/>
            </a:lvl1pPr>
            <a:extLst/>
          </a:lstStyle>
          <a:p>
            <a:pPr>
              <a:defRPr/>
            </a:pPr>
            <a:fld id="{E50220B6-E7D9-4378-B829-7B5742F3D6BA}" type="slidenum">
              <a:rPr lang="lt-LT"/>
              <a:pPr>
                <a:defRPr/>
              </a:pPr>
              <a:t>‹#›</a:t>
            </a:fld>
            <a:endParaRPr lang="lt-LT"/>
          </a:p>
        </p:txBody>
      </p:sp>
    </p:spTree>
  </p:cSld>
  <p:clrMapOvr>
    <a:masterClrMapping/>
  </p:clrMapOvr>
  <p:transition>
    <p:spli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kritulinė diagrama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Ovalas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Žiedas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Stačiakampis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Pavadinimo vietos rezervavimo ženklas 4"/>
          <p:cNvSpPr>
            <a:spLocks noGrp="1"/>
          </p:cNvSpPr>
          <p:nvPr>
            <p:ph type="title"/>
          </p:nvPr>
        </p:nvSpPr>
        <p:spPr>
          <a:xfrm>
            <a:off x="1435100" y="274638"/>
            <a:ext cx="7499350" cy="1143000"/>
          </a:xfrm>
          <a:prstGeom prst="rect">
            <a:avLst/>
          </a:prstGeom>
        </p:spPr>
        <p:txBody>
          <a:bodyPr anchor="ctr">
            <a:normAutofit/>
          </a:bodyPr>
          <a:lstStyle>
            <a:extLst/>
          </a:lstStyle>
          <a:p>
            <a:r>
              <a:rPr lang="lt-LT" smtClean="0"/>
              <a:t>Spustelėkite, jei norite keisite ruoš. pav. stilių</a:t>
            </a:r>
            <a:endParaRPr lang="en-US"/>
          </a:p>
        </p:txBody>
      </p:sp>
      <p:sp>
        <p:nvSpPr>
          <p:cNvPr id="1033" name="Teksto vietos rezervavimo ženklas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t-LT" smtClean="0"/>
              <a:t>Spustelėkite ruošinio teksto stiliams keisti</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en-US" smtClean="0"/>
          </a:p>
        </p:txBody>
      </p:sp>
      <p:sp>
        <p:nvSpPr>
          <p:cNvPr id="24" name="Datos vietos rezervavimo ženklas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smtClean="0">
                <a:solidFill>
                  <a:schemeClr val="bg2">
                    <a:shade val="50000"/>
                    <a:satMod val="200000"/>
                  </a:schemeClr>
                </a:solidFill>
                <a:latin typeface="+mn-lt"/>
                <a:cs typeface="+mn-cs"/>
              </a:defRPr>
            </a:lvl1pPr>
            <a:extLst/>
          </a:lstStyle>
          <a:p>
            <a:pPr>
              <a:defRPr/>
            </a:pPr>
            <a:fld id="{9839D100-BC82-4A00-B9C9-02DC34754BBC}" type="datetimeFigureOut">
              <a:rPr lang="lt-LT"/>
              <a:pPr>
                <a:defRPr/>
              </a:pPr>
              <a:t>2015.05.19</a:t>
            </a:fld>
            <a:endParaRPr lang="lt-LT"/>
          </a:p>
        </p:txBody>
      </p:sp>
      <p:sp>
        <p:nvSpPr>
          <p:cNvPr id="10" name="Poraštės vietos rezervavimo ženklas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endParaRPr lang="lt-LT"/>
          </a:p>
        </p:txBody>
      </p:sp>
      <p:sp>
        <p:nvSpPr>
          <p:cNvPr id="22" name="Skaidrės numerio vietos rezervavimo ženklas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smtClean="0">
                <a:solidFill>
                  <a:schemeClr val="bg2">
                    <a:shade val="50000"/>
                    <a:satMod val="200000"/>
                  </a:schemeClr>
                </a:solidFill>
                <a:effectLst/>
                <a:latin typeface="+mn-lt"/>
                <a:cs typeface="+mn-cs"/>
              </a:defRPr>
            </a:lvl1pPr>
            <a:extLst/>
          </a:lstStyle>
          <a:p>
            <a:pPr>
              <a:defRPr/>
            </a:pPr>
            <a:fld id="{8E606C51-CD83-4D24-94B8-566A410CBB44}" type="slidenum">
              <a:rPr lang="lt-LT"/>
              <a:pPr>
                <a:defRPr/>
              </a:pPr>
              <a:t>‹#›</a:t>
            </a:fld>
            <a:endParaRPr lang="lt-LT"/>
          </a:p>
        </p:txBody>
      </p:sp>
      <p:sp>
        <p:nvSpPr>
          <p:cNvPr id="15" name="Stačiakampis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804" r:id="rId1"/>
    <p:sldLayoutId id="2147483803" r:id="rId2"/>
    <p:sldLayoutId id="2147483805" r:id="rId3"/>
    <p:sldLayoutId id="2147483802" r:id="rId4"/>
    <p:sldLayoutId id="2147483806" r:id="rId5"/>
    <p:sldLayoutId id="2147483801" r:id="rId6"/>
    <p:sldLayoutId id="2147483807" r:id="rId7"/>
    <p:sldLayoutId id="2147483808" r:id="rId8"/>
    <p:sldLayoutId id="2147483809" r:id="rId9"/>
    <p:sldLayoutId id="2147483800" r:id="rId10"/>
    <p:sldLayoutId id="2147483799" r:id="rId11"/>
  </p:sldLayoutIdLst>
  <p:transition>
    <p:split/>
  </p:transition>
  <p:txStyles>
    <p:titleStyle>
      <a:lvl1pPr algn="l" rtl="0" fontAlgn="base">
        <a:spcBef>
          <a:spcPct val="0"/>
        </a:spcBef>
        <a:spcAft>
          <a:spcPct val="0"/>
        </a:spcAft>
        <a:defRPr sz="4300" kern="1200">
          <a:solidFill>
            <a:srgbClr val="545E70"/>
          </a:solidFill>
          <a:effectLst>
            <a:outerShdw blurRad="50000" dist="30000" dir="5400000" algn="tl" rotWithShape="0">
              <a:srgbClr val="000000">
                <a:alpha val="30000"/>
              </a:srgbClr>
            </a:outerShdw>
          </a:effectLst>
          <a:latin typeface="+mj-lt"/>
          <a:ea typeface="+mj-ea"/>
          <a:cs typeface="+mj-cs"/>
        </a:defRPr>
      </a:lvl1pPr>
      <a:lvl2pPr algn="l" rtl="0" fontAlgn="base">
        <a:spcBef>
          <a:spcPct val="0"/>
        </a:spcBef>
        <a:spcAft>
          <a:spcPct val="0"/>
        </a:spcAft>
        <a:defRPr sz="4300">
          <a:solidFill>
            <a:srgbClr val="545E70"/>
          </a:solidFill>
          <a:latin typeface="Gill Sans MT" pitchFamily="34" charset="0"/>
        </a:defRPr>
      </a:lvl2pPr>
      <a:lvl3pPr algn="l" rtl="0" fontAlgn="base">
        <a:spcBef>
          <a:spcPct val="0"/>
        </a:spcBef>
        <a:spcAft>
          <a:spcPct val="0"/>
        </a:spcAft>
        <a:defRPr sz="4300">
          <a:solidFill>
            <a:srgbClr val="545E70"/>
          </a:solidFill>
          <a:latin typeface="Gill Sans MT" pitchFamily="34" charset="0"/>
        </a:defRPr>
      </a:lvl3pPr>
      <a:lvl4pPr algn="l" rtl="0" fontAlgn="base">
        <a:spcBef>
          <a:spcPct val="0"/>
        </a:spcBef>
        <a:spcAft>
          <a:spcPct val="0"/>
        </a:spcAft>
        <a:defRPr sz="4300">
          <a:solidFill>
            <a:srgbClr val="545E70"/>
          </a:solidFill>
          <a:latin typeface="Gill Sans MT" pitchFamily="34" charset="0"/>
        </a:defRPr>
      </a:lvl4pPr>
      <a:lvl5pPr algn="l" rtl="0" fontAlgn="base">
        <a:spcBef>
          <a:spcPct val="0"/>
        </a:spcBef>
        <a:spcAft>
          <a:spcPct val="0"/>
        </a:spcAft>
        <a:defRPr sz="4300">
          <a:solidFill>
            <a:srgbClr val="545E70"/>
          </a:solidFill>
          <a:latin typeface="Gill Sans MT" pitchFamily="34" charset="0"/>
        </a:defRPr>
      </a:lvl5pPr>
      <a:lvl6pPr marL="457200" algn="l" rtl="0" fontAlgn="base">
        <a:spcBef>
          <a:spcPct val="0"/>
        </a:spcBef>
        <a:spcAft>
          <a:spcPct val="0"/>
        </a:spcAft>
        <a:defRPr sz="4300">
          <a:solidFill>
            <a:srgbClr val="545E70"/>
          </a:solidFill>
          <a:latin typeface="Gill Sans MT" pitchFamily="34" charset="0"/>
        </a:defRPr>
      </a:lvl6pPr>
      <a:lvl7pPr marL="914400" algn="l" rtl="0" fontAlgn="base">
        <a:spcBef>
          <a:spcPct val="0"/>
        </a:spcBef>
        <a:spcAft>
          <a:spcPct val="0"/>
        </a:spcAft>
        <a:defRPr sz="4300">
          <a:solidFill>
            <a:srgbClr val="545E70"/>
          </a:solidFill>
          <a:latin typeface="Gill Sans MT" pitchFamily="34" charset="0"/>
        </a:defRPr>
      </a:lvl7pPr>
      <a:lvl8pPr marL="1371600" algn="l" rtl="0" fontAlgn="base">
        <a:spcBef>
          <a:spcPct val="0"/>
        </a:spcBef>
        <a:spcAft>
          <a:spcPct val="0"/>
        </a:spcAft>
        <a:defRPr sz="4300">
          <a:solidFill>
            <a:srgbClr val="545E70"/>
          </a:solidFill>
          <a:latin typeface="Gill Sans MT" pitchFamily="34" charset="0"/>
        </a:defRPr>
      </a:lvl8pPr>
      <a:lvl9pPr marL="1828800" algn="l" rtl="0" fontAlgn="base">
        <a:spcBef>
          <a:spcPct val="0"/>
        </a:spcBef>
        <a:spcAft>
          <a:spcPct val="0"/>
        </a:spcAft>
        <a:defRPr sz="4300">
          <a:solidFill>
            <a:srgbClr val="545E70"/>
          </a:solidFill>
          <a:latin typeface="Gill Sans MT" pitchFamily="34" charset="0"/>
        </a:defRPr>
      </a:lvl9pPr>
      <a:extLst/>
    </p:titleStyle>
    <p:bodyStyle>
      <a:lvl1pPr marL="365125" indent="-282575" algn="l" rtl="0" fontAlgn="base">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fontAlgn="base">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fontAlgn="base">
        <a:spcBef>
          <a:spcPct val="20000"/>
        </a:spcBef>
        <a:spcAft>
          <a:spcPct val="0"/>
        </a:spcAft>
        <a:buClr>
          <a:srgbClr val="B32C16"/>
        </a:buClr>
        <a:buFont typeface="Wingdings 2" pitchFamily="18" charset="2"/>
        <a:buChar char=""/>
        <a:defRPr sz="2000" kern="1200">
          <a:solidFill>
            <a:schemeClr val="tx1"/>
          </a:solidFill>
          <a:latin typeface="+mn-lt"/>
          <a:ea typeface="+mn-ea"/>
          <a:cs typeface="+mn-cs"/>
        </a:defRPr>
      </a:lvl4pPr>
      <a:lvl5pPr marL="1296988" indent="-182563" algn="l" rtl="0" fontAlgn="base">
        <a:spcBef>
          <a:spcPct val="20000"/>
        </a:spcBef>
        <a:spcAft>
          <a:spcPct val="0"/>
        </a:spcAft>
        <a:buClr>
          <a:srgbClr val="F5CD2D"/>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ctrTitle"/>
          </p:nvPr>
        </p:nvSpPr>
        <p:spPr>
          <a:xfrm>
            <a:off x="1431925" y="360363"/>
            <a:ext cx="7407275" cy="2854325"/>
          </a:xfrm>
        </p:spPr>
        <p:txBody>
          <a:bodyPr/>
          <a:lstStyle/>
          <a:p>
            <a:pPr fontAlgn="auto">
              <a:spcAft>
                <a:spcPts val="0"/>
              </a:spcAft>
              <a:defRPr/>
            </a:pPr>
            <a:r>
              <a:rPr lang="en-US" sz="5400" dirty="0" err="1" smtClean="0">
                <a:solidFill>
                  <a:schemeClr val="tx1"/>
                </a:solidFill>
                <a:latin typeface="Times New Roman" pitchFamily="18" charset="0"/>
                <a:cs typeface="Times New Roman" pitchFamily="18" charset="0"/>
              </a:rPr>
              <a:t>Sveikata</a:t>
            </a:r>
            <a:r>
              <a:rPr lang="en-US" sz="5400" dirty="0" smtClean="0">
                <a:solidFill>
                  <a:schemeClr val="tx1"/>
                </a:solidFill>
                <a:latin typeface="Times New Roman" pitchFamily="18" charset="0"/>
                <a:cs typeface="Times New Roman" pitchFamily="18" charset="0"/>
              </a:rPr>
              <a:t> </a:t>
            </a:r>
            <a:r>
              <a:rPr lang="en-US" sz="5400" dirty="0" err="1" smtClean="0">
                <a:solidFill>
                  <a:schemeClr val="tx1"/>
                </a:solidFill>
                <a:latin typeface="Times New Roman" pitchFamily="18" charset="0"/>
                <a:cs typeface="Times New Roman" pitchFamily="18" charset="0"/>
              </a:rPr>
              <a:t>ir</a:t>
            </a:r>
            <a:r>
              <a:rPr lang="en-US" sz="5400" dirty="0" smtClean="0">
                <a:solidFill>
                  <a:schemeClr val="tx1"/>
                </a:solidFill>
                <a:latin typeface="Times New Roman" pitchFamily="18" charset="0"/>
                <a:cs typeface="Times New Roman" pitchFamily="18" charset="0"/>
              </a:rPr>
              <a:t> </a:t>
            </a:r>
            <a:r>
              <a:rPr lang="en-US" sz="5400" dirty="0" err="1" smtClean="0">
                <a:solidFill>
                  <a:schemeClr val="tx1"/>
                </a:solidFill>
                <a:latin typeface="Times New Roman" pitchFamily="18" charset="0"/>
                <a:cs typeface="Times New Roman" pitchFamily="18" charset="0"/>
              </a:rPr>
              <a:t>harmonija</a:t>
            </a:r>
            <a:r>
              <a:rPr lang="en-US" sz="5400" dirty="0" smtClean="0">
                <a:solidFill>
                  <a:schemeClr val="tx1"/>
                </a:solidFill>
                <a:latin typeface="Times New Roman" pitchFamily="18" charset="0"/>
                <a:cs typeface="Times New Roman" pitchFamily="18" charset="0"/>
              </a:rPr>
              <a:t> </a:t>
            </a:r>
            <a:r>
              <a:rPr lang="en-US" sz="5400" dirty="0" err="1" smtClean="0">
                <a:solidFill>
                  <a:schemeClr val="tx1"/>
                </a:solidFill>
                <a:latin typeface="Times New Roman" pitchFamily="18" charset="0"/>
                <a:cs typeface="Times New Roman" pitchFamily="18" charset="0"/>
              </a:rPr>
              <a:t>ikimokykliniame</a:t>
            </a:r>
            <a:r>
              <a:rPr lang="en-US" sz="5400" dirty="0" smtClean="0">
                <a:solidFill>
                  <a:schemeClr val="tx1"/>
                </a:solidFill>
                <a:latin typeface="Times New Roman" pitchFamily="18" charset="0"/>
                <a:cs typeface="Times New Roman" pitchFamily="18" charset="0"/>
              </a:rPr>
              <a:t> am</a:t>
            </a:r>
            <a:r>
              <a:rPr lang="lt-LT" sz="5400" dirty="0" err="1" smtClean="0">
                <a:solidFill>
                  <a:schemeClr val="tx1"/>
                </a:solidFill>
                <a:latin typeface="Times New Roman" pitchFamily="18" charset="0"/>
                <a:cs typeface="Times New Roman" pitchFamily="18" charset="0"/>
              </a:rPr>
              <a:t>žiuje</a:t>
            </a:r>
            <a:endParaRPr lang="lt-LT" sz="5400" dirty="0">
              <a:solidFill>
                <a:schemeClr val="tx1"/>
              </a:solidFill>
              <a:latin typeface="Times New Roman" pitchFamily="18" charset="0"/>
              <a:cs typeface="Times New Roman" pitchFamily="18" charset="0"/>
            </a:endParaRPr>
          </a:p>
        </p:txBody>
      </p:sp>
      <p:sp>
        <p:nvSpPr>
          <p:cNvPr id="3" name="Paantraštė 2"/>
          <p:cNvSpPr>
            <a:spLocks noGrp="1"/>
          </p:cNvSpPr>
          <p:nvPr>
            <p:ph type="subTitle" idx="1"/>
          </p:nvPr>
        </p:nvSpPr>
        <p:spPr>
          <a:xfrm>
            <a:off x="1431925" y="5000625"/>
            <a:ext cx="7407275" cy="928688"/>
          </a:xfrm>
        </p:spPr>
        <p:txBody>
          <a:bodyPr>
            <a:normAutofit fontScale="77500" lnSpcReduction="20000"/>
          </a:bodyPr>
          <a:lstStyle/>
          <a:p>
            <a:pPr fontAlgn="auto">
              <a:spcAft>
                <a:spcPts val="0"/>
              </a:spcAft>
              <a:buFont typeface="Wingdings 2"/>
              <a:buNone/>
              <a:defRPr/>
            </a:pPr>
            <a:r>
              <a:rPr lang="en-US" sz="2400" dirty="0" err="1" smtClean="0">
                <a:solidFill>
                  <a:schemeClr val="tx1"/>
                </a:solidFill>
                <a:latin typeface="Times New Roman" pitchFamily="18" charset="0"/>
                <a:cs typeface="Times New Roman" pitchFamily="18" charset="0"/>
              </a:rPr>
              <a:t>Pareng</a:t>
            </a:r>
            <a:r>
              <a:rPr lang="lt-LT" sz="2400" dirty="0" smtClean="0">
                <a:solidFill>
                  <a:schemeClr val="tx1"/>
                </a:solidFill>
                <a:latin typeface="Times New Roman" pitchFamily="18" charset="0"/>
                <a:cs typeface="Times New Roman" pitchFamily="18" charset="0"/>
              </a:rPr>
              <a:t>ė:</a:t>
            </a:r>
          </a:p>
          <a:p>
            <a:pPr fontAlgn="auto">
              <a:spcAft>
                <a:spcPts val="0"/>
              </a:spcAft>
              <a:buFont typeface="Wingdings 2"/>
              <a:buNone/>
              <a:defRPr/>
            </a:pPr>
            <a:r>
              <a:rPr lang="lt-LT" sz="2400" dirty="0" smtClean="0">
                <a:solidFill>
                  <a:schemeClr val="tx1"/>
                </a:solidFill>
                <a:latin typeface="Times New Roman" pitchFamily="18" charset="0"/>
                <a:cs typeface="Times New Roman" pitchFamily="18" charset="0"/>
              </a:rPr>
              <a:t>vyresnioji auklėtoja Jurgita Ramoškienė</a:t>
            </a:r>
            <a:endParaRPr lang="en-US" sz="2400" dirty="0" smtClean="0">
              <a:solidFill>
                <a:schemeClr val="tx1"/>
              </a:solidFill>
              <a:latin typeface="Times New Roman" pitchFamily="18" charset="0"/>
              <a:cs typeface="Times New Roman" pitchFamily="18" charset="0"/>
            </a:endParaRPr>
          </a:p>
          <a:p>
            <a:pPr fontAlgn="auto">
              <a:spcAft>
                <a:spcPts val="0"/>
              </a:spcAft>
              <a:buFont typeface="Wingdings 2"/>
              <a:buNone/>
              <a:defRPr/>
            </a:pPr>
            <a:r>
              <a:rPr lang="lt-LT" sz="2400" dirty="0" smtClean="0">
                <a:solidFill>
                  <a:schemeClr val="tx1"/>
                </a:solidFill>
                <a:latin typeface="Times New Roman" pitchFamily="18" charset="0"/>
                <a:cs typeface="Times New Roman" pitchFamily="18" charset="0"/>
              </a:rPr>
              <a:t>a</a:t>
            </a:r>
            <a:r>
              <a:rPr lang="en-US" sz="2400" dirty="0" err="1" smtClean="0">
                <a:solidFill>
                  <a:schemeClr val="tx1"/>
                </a:solidFill>
                <a:latin typeface="Times New Roman" pitchFamily="18" charset="0"/>
                <a:cs typeface="Times New Roman" pitchFamily="18" charset="0"/>
              </a:rPr>
              <a:t>ukl</a:t>
            </a:r>
            <a:r>
              <a:rPr lang="lt-LT" sz="2400" dirty="0" err="1" smtClean="0">
                <a:solidFill>
                  <a:schemeClr val="tx1"/>
                </a:solidFill>
                <a:latin typeface="Times New Roman" pitchFamily="18" charset="0"/>
                <a:cs typeface="Times New Roman" pitchFamily="18" charset="0"/>
              </a:rPr>
              <a:t>ėtoja</a:t>
            </a:r>
            <a:r>
              <a:rPr lang="lt-LT" sz="2400" dirty="0" smtClean="0">
                <a:solidFill>
                  <a:schemeClr val="tx1"/>
                </a:solidFill>
                <a:latin typeface="Times New Roman" pitchFamily="18" charset="0"/>
                <a:cs typeface="Times New Roman" pitchFamily="18" charset="0"/>
              </a:rPr>
              <a:t> -  metodininkė  Zita Šaulienė</a:t>
            </a:r>
            <a:endParaRPr lang="lt-LT" sz="2400" dirty="0">
              <a:solidFill>
                <a:schemeClr val="tx1"/>
              </a:solidFill>
              <a:latin typeface="Times New Roman" pitchFamily="18" charset="0"/>
              <a:cs typeface="Times New Roman" pitchFamily="18" charset="0"/>
            </a:endParaRPr>
          </a:p>
        </p:txBody>
      </p:sp>
    </p:spTree>
  </p:cSld>
  <p:clrMapOvr>
    <a:masterClrMapping/>
  </p:clrMapOvr>
  <p:transition>
    <p:spli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ksto vietos rezervavimo ženklas 8"/>
          <p:cNvSpPr>
            <a:spLocks noGrp="1"/>
          </p:cNvSpPr>
          <p:nvPr>
            <p:ph type="body" idx="1"/>
          </p:nvPr>
        </p:nvSpPr>
        <p:spPr>
          <a:xfrm>
            <a:off x="357188" y="357188"/>
            <a:ext cx="4022725" cy="1071562"/>
          </a:xfrm>
        </p:spPr>
        <p:txBody>
          <a:bodyPr/>
          <a:lstStyle/>
          <a:p>
            <a:pPr marL="63500"/>
            <a:r>
              <a:rPr lang="lt-LT" sz="2400" smtClean="0">
                <a:latin typeface="Times New Roman" pitchFamily="18" charset="0"/>
                <a:cs typeface="Times New Roman" pitchFamily="18" charset="0"/>
              </a:rPr>
              <a:t>Mankštelė rankytėms</a:t>
            </a:r>
          </a:p>
        </p:txBody>
      </p:sp>
      <p:sp>
        <p:nvSpPr>
          <p:cNvPr id="10" name="Teksto vietos rezervavimo ženklas 9"/>
          <p:cNvSpPr>
            <a:spLocks noGrp="1"/>
          </p:cNvSpPr>
          <p:nvPr>
            <p:ph type="body" sz="half" idx="3"/>
          </p:nvPr>
        </p:nvSpPr>
        <p:spPr>
          <a:xfrm>
            <a:off x="4664075" y="357188"/>
            <a:ext cx="4022725" cy="1071562"/>
          </a:xfrm>
        </p:spPr>
        <p:txBody>
          <a:bodyPr>
            <a:normAutofit fontScale="92500" lnSpcReduction="10000"/>
          </a:bodyPr>
          <a:lstStyle/>
          <a:p>
            <a:pPr fontAlgn="auto">
              <a:spcAft>
                <a:spcPts val="0"/>
              </a:spcAft>
              <a:buFont typeface="Wingdings 2"/>
              <a:buNone/>
              <a:defRPr/>
            </a:pPr>
            <a:endParaRPr lang="lt-LT" sz="2400" dirty="0" smtClean="0">
              <a:latin typeface="Times New Roman" pitchFamily="18" charset="0"/>
              <a:cs typeface="Times New Roman" pitchFamily="18" charset="0"/>
            </a:endParaRPr>
          </a:p>
          <a:p>
            <a:pPr fontAlgn="auto">
              <a:spcAft>
                <a:spcPts val="0"/>
              </a:spcAft>
              <a:buFont typeface="Wingdings 2"/>
              <a:buNone/>
              <a:defRPr/>
            </a:pPr>
            <a:r>
              <a:rPr lang="lt-LT" sz="2400" dirty="0" smtClean="0">
                <a:latin typeface="Times New Roman" pitchFamily="18" charset="0"/>
                <a:cs typeface="Times New Roman" pitchFamily="18" charset="0"/>
              </a:rPr>
              <a:t>Vaikai atlieka vizualizacijos pratimus</a:t>
            </a:r>
          </a:p>
          <a:p>
            <a:pPr fontAlgn="auto">
              <a:spcAft>
                <a:spcPts val="0"/>
              </a:spcAft>
              <a:buFont typeface="Wingdings 2"/>
              <a:buNone/>
              <a:defRPr/>
            </a:pPr>
            <a:endParaRPr lang="lt-LT" dirty="0"/>
          </a:p>
        </p:txBody>
      </p:sp>
      <p:pic>
        <p:nvPicPr>
          <p:cNvPr id="29699" name="Turinio vietos rezervavimo ženklas 12" descr="100_3565.JPG"/>
          <p:cNvPicPr>
            <a:picLocks noGrp="1" noChangeAspect="1"/>
          </p:cNvPicPr>
          <p:nvPr>
            <p:ph sz="quarter" idx="2"/>
          </p:nvPr>
        </p:nvPicPr>
        <p:blipFill>
          <a:blip r:embed="rId3"/>
          <a:srcRect/>
          <a:stretch>
            <a:fillRect/>
          </a:stretch>
        </p:blipFill>
        <p:spPr>
          <a:xfrm>
            <a:off x="357188" y="1785938"/>
            <a:ext cx="4022725" cy="3141662"/>
          </a:xfrm>
        </p:spPr>
      </p:pic>
      <p:pic>
        <p:nvPicPr>
          <p:cNvPr id="29700" name="Turinio vietos rezervavimo ženklas 10" descr="100_3569.JPG"/>
          <p:cNvPicPr>
            <a:picLocks noGrp="1" noChangeAspect="1"/>
          </p:cNvPicPr>
          <p:nvPr>
            <p:ph sz="quarter" idx="4"/>
          </p:nvPr>
        </p:nvPicPr>
        <p:blipFill>
          <a:blip r:embed="rId4"/>
          <a:srcRect/>
          <a:stretch>
            <a:fillRect/>
          </a:stretch>
        </p:blipFill>
        <p:spPr>
          <a:xfrm>
            <a:off x="4714875" y="1785938"/>
            <a:ext cx="4022725" cy="3141662"/>
          </a:xfrm>
        </p:spPr>
      </p:pic>
    </p:spTree>
  </p:cSld>
  <p:clrMapOvr>
    <a:masterClrMapping/>
  </p:clrMapOvr>
  <p:transition>
    <p:spli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ksto vietos rezervavimo ženklas 2"/>
          <p:cNvSpPr>
            <a:spLocks noGrp="1"/>
          </p:cNvSpPr>
          <p:nvPr>
            <p:ph type="body" idx="1"/>
          </p:nvPr>
        </p:nvSpPr>
        <p:spPr>
          <a:xfrm>
            <a:off x="457200" y="328613"/>
            <a:ext cx="4022725" cy="639762"/>
          </a:xfrm>
        </p:spPr>
        <p:txBody>
          <a:bodyPr/>
          <a:lstStyle/>
          <a:p>
            <a:pPr marL="63500"/>
            <a:r>
              <a:rPr lang="lt-LT" sz="2400" smtClean="0">
                <a:latin typeface="Times New Roman" pitchFamily="18" charset="0"/>
                <a:cs typeface="Times New Roman" pitchFamily="18" charset="0"/>
              </a:rPr>
              <a:t>Piešimas ant akmenukų</a:t>
            </a:r>
          </a:p>
        </p:txBody>
      </p:sp>
      <p:sp>
        <p:nvSpPr>
          <p:cNvPr id="31746" name="Teksto vietos rezervavimo ženklas 3"/>
          <p:cNvSpPr>
            <a:spLocks noGrp="1"/>
          </p:cNvSpPr>
          <p:nvPr>
            <p:ph type="body" sz="half" idx="3"/>
          </p:nvPr>
        </p:nvSpPr>
        <p:spPr>
          <a:xfrm>
            <a:off x="4664075" y="328613"/>
            <a:ext cx="4022725" cy="639762"/>
          </a:xfrm>
        </p:spPr>
        <p:txBody>
          <a:bodyPr/>
          <a:lstStyle/>
          <a:p>
            <a:pPr marL="63500"/>
            <a:r>
              <a:rPr lang="lt-LT" sz="2400" smtClean="0">
                <a:latin typeface="Times New Roman" pitchFamily="18" charset="0"/>
                <a:cs typeface="Times New Roman" pitchFamily="18" charset="0"/>
              </a:rPr>
              <a:t>Įvairūs kūrybiniai darbeliai</a:t>
            </a:r>
          </a:p>
        </p:txBody>
      </p:sp>
      <p:pic>
        <p:nvPicPr>
          <p:cNvPr id="31747" name="Turinio vietos rezervavimo ženklas 6" descr="100_3573.JPG"/>
          <p:cNvPicPr>
            <a:picLocks noGrp="1" noChangeAspect="1"/>
          </p:cNvPicPr>
          <p:nvPr>
            <p:ph sz="quarter" idx="2"/>
          </p:nvPr>
        </p:nvPicPr>
        <p:blipFill>
          <a:blip r:embed="rId2"/>
          <a:srcRect/>
          <a:stretch>
            <a:fillRect/>
          </a:stretch>
        </p:blipFill>
        <p:spPr>
          <a:xfrm>
            <a:off x="457200" y="1492250"/>
            <a:ext cx="4022725" cy="3070225"/>
          </a:xfrm>
        </p:spPr>
      </p:pic>
      <p:pic>
        <p:nvPicPr>
          <p:cNvPr id="31748" name="Content Placeholder 7" descr="100_4039.JPG"/>
          <p:cNvPicPr>
            <a:picLocks noGrp="1" noChangeAspect="1"/>
          </p:cNvPicPr>
          <p:nvPr>
            <p:ph sz="quarter" idx="4"/>
          </p:nvPr>
        </p:nvPicPr>
        <p:blipFill>
          <a:blip r:embed="rId3"/>
          <a:srcRect/>
          <a:stretch>
            <a:fillRect/>
          </a:stretch>
        </p:blipFill>
        <p:spPr>
          <a:xfrm>
            <a:off x="4664075" y="1492250"/>
            <a:ext cx="4022725" cy="3070225"/>
          </a:xfrm>
        </p:spPr>
      </p:pic>
    </p:spTree>
  </p:cSld>
  <p:clrMapOvr>
    <a:masterClrMapping/>
  </p:clrMapOvr>
  <p:transition>
    <p:spli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 Placeholder 2"/>
          <p:cNvSpPr>
            <a:spLocks noGrp="1"/>
          </p:cNvSpPr>
          <p:nvPr>
            <p:ph type="body" idx="1"/>
          </p:nvPr>
        </p:nvSpPr>
        <p:spPr>
          <a:xfrm>
            <a:off x="457200" y="328613"/>
            <a:ext cx="4022725" cy="814387"/>
          </a:xfrm>
        </p:spPr>
        <p:txBody>
          <a:bodyPr/>
          <a:lstStyle/>
          <a:p>
            <a:pPr marL="63500"/>
            <a:r>
              <a:rPr lang="lt-LT" sz="2400" smtClean="0">
                <a:latin typeface="Times New Roman" pitchFamily="18" charset="0"/>
                <a:cs typeface="Times New Roman" pitchFamily="18" charset="0"/>
              </a:rPr>
              <a:t>Piešiame nematomus piešinius</a:t>
            </a:r>
          </a:p>
        </p:txBody>
      </p:sp>
      <p:pic>
        <p:nvPicPr>
          <p:cNvPr id="32770" name="Content Placeholder 6" descr="2015-04-10 15.23.21.jpg"/>
          <p:cNvPicPr>
            <a:picLocks noGrp="1" noChangeAspect="1"/>
          </p:cNvPicPr>
          <p:nvPr>
            <p:ph sz="quarter" idx="2"/>
          </p:nvPr>
        </p:nvPicPr>
        <p:blipFill>
          <a:blip r:embed="rId3"/>
          <a:srcRect/>
          <a:stretch>
            <a:fillRect/>
          </a:stretch>
        </p:blipFill>
        <p:spPr>
          <a:xfrm>
            <a:off x="457200" y="1692275"/>
            <a:ext cx="4022725" cy="3308350"/>
          </a:xfrm>
        </p:spPr>
      </p:pic>
      <p:pic>
        <p:nvPicPr>
          <p:cNvPr id="32771" name="Content Placeholder 7" descr="100_3062.JPG"/>
          <p:cNvPicPr>
            <a:picLocks noGrp="1" noChangeAspect="1"/>
          </p:cNvPicPr>
          <p:nvPr>
            <p:ph sz="quarter" idx="4"/>
          </p:nvPr>
        </p:nvPicPr>
        <p:blipFill>
          <a:blip r:embed="rId4"/>
          <a:srcRect/>
          <a:stretch>
            <a:fillRect/>
          </a:stretch>
        </p:blipFill>
        <p:spPr>
          <a:xfrm>
            <a:off x="4664075" y="1714500"/>
            <a:ext cx="4022725" cy="3286125"/>
          </a:xfrm>
        </p:spPr>
      </p:pic>
    </p:spTree>
  </p:cSld>
  <p:clrMapOvr>
    <a:masterClrMapping/>
  </p:clrMapOvr>
  <p:transition>
    <p:spli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ntraštė 6"/>
          <p:cNvSpPr>
            <a:spLocks noGrp="1"/>
          </p:cNvSpPr>
          <p:nvPr>
            <p:ph type="title"/>
          </p:nvPr>
        </p:nvSpPr>
        <p:spPr>
          <a:xfrm>
            <a:off x="1435100" y="1643063"/>
            <a:ext cx="7499350" cy="2571750"/>
          </a:xfrm>
        </p:spPr>
        <p:txBody>
          <a:bodyPr>
            <a:normAutofit fontScale="90000"/>
          </a:bodyPr>
          <a:lstStyle/>
          <a:p>
            <a:pPr algn="ctr" fontAlgn="auto">
              <a:spcAft>
                <a:spcPts val="0"/>
              </a:spcAft>
              <a:defRPr/>
            </a:pPr>
            <a:r>
              <a:rPr lang="lt-LT" dirty="0" smtClean="0">
                <a:solidFill>
                  <a:schemeClr val="tx2">
                    <a:satMod val="130000"/>
                  </a:schemeClr>
                </a:solidFill>
              </a:rPr>
              <a:t/>
            </a:r>
            <a:br>
              <a:rPr lang="lt-LT" dirty="0" smtClean="0">
                <a:solidFill>
                  <a:schemeClr val="tx2">
                    <a:satMod val="130000"/>
                  </a:schemeClr>
                </a:solidFill>
              </a:rPr>
            </a:br>
            <a:r>
              <a:rPr lang="lt-LT" dirty="0" smtClean="0">
                <a:solidFill>
                  <a:schemeClr val="tx2">
                    <a:satMod val="130000"/>
                  </a:schemeClr>
                </a:solidFill>
              </a:rPr>
              <a:t/>
            </a:r>
            <a:br>
              <a:rPr lang="lt-LT" dirty="0" smtClean="0">
                <a:solidFill>
                  <a:schemeClr val="tx2">
                    <a:satMod val="130000"/>
                  </a:schemeClr>
                </a:solidFill>
              </a:rPr>
            </a:br>
            <a:r>
              <a:rPr lang="lt-LT" sz="5300" dirty="0" smtClean="0">
                <a:solidFill>
                  <a:schemeClr val="tx1"/>
                </a:solidFill>
                <a:latin typeface="Times New Roman" pitchFamily="18" charset="0"/>
                <a:cs typeface="Times New Roman" pitchFamily="18" charset="0"/>
              </a:rPr>
              <a:t>Ačiū už dėmesį</a:t>
            </a:r>
            <a:r>
              <a:rPr lang="lt-LT" dirty="0" smtClean="0">
                <a:solidFill>
                  <a:schemeClr val="tx2">
                    <a:satMod val="130000"/>
                  </a:schemeClr>
                </a:solidFill>
              </a:rPr>
              <a:t/>
            </a:r>
            <a:br>
              <a:rPr lang="lt-LT" dirty="0" smtClean="0">
                <a:solidFill>
                  <a:schemeClr val="tx2">
                    <a:satMod val="130000"/>
                  </a:schemeClr>
                </a:solidFill>
              </a:rPr>
            </a:br>
            <a:r>
              <a:rPr lang="lt-LT" dirty="0" smtClean="0">
                <a:solidFill>
                  <a:schemeClr val="tx2">
                    <a:satMod val="130000"/>
                  </a:schemeClr>
                </a:solidFill>
              </a:rPr>
              <a:t/>
            </a:r>
            <a:br>
              <a:rPr lang="lt-LT" dirty="0" smtClean="0">
                <a:solidFill>
                  <a:schemeClr val="tx2">
                    <a:satMod val="130000"/>
                  </a:schemeClr>
                </a:solidFill>
              </a:rPr>
            </a:br>
            <a:endParaRPr lang="lt-LT" dirty="0">
              <a:solidFill>
                <a:schemeClr val="tx2">
                  <a:satMod val="130000"/>
                </a:schemeClr>
              </a:solidFill>
            </a:endParaRPr>
          </a:p>
        </p:txBody>
      </p:sp>
      <p:sp>
        <p:nvSpPr>
          <p:cNvPr id="10" name="Saulė 9"/>
          <p:cNvSpPr/>
          <p:nvPr/>
        </p:nvSpPr>
        <p:spPr>
          <a:xfrm>
            <a:off x="4071938" y="3214688"/>
            <a:ext cx="1643062" cy="1500187"/>
          </a:xfrm>
          <a:prstGeom prst="sun">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lt-LT" dirty="0">
              <a:solidFill>
                <a:srgbClr val="FFFF00"/>
              </a:solidFill>
            </a:endParaRPr>
          </a:p>
        </p:txBody>
      </p:sp>
    </p:spTree>
  </p:cSld>
  <p:clrMapOvr>
    <a:masterClrMapping/>
  </p:clrMapOvr>
  <p:transition>
    <p:spli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Content Placeholder 2"/>
          <p:cNvSpPr>
            <a:spLocks noGrp="1"/>
          </p:cNvSpPr>
          <p:nvPr>
            <p:ph idx="1"/>
          </p:nvPr>
        </p:nvSpPr>
        <p:spPr>
          <a:xfrm>
            <a:off x="1435100" y="1643063"/>
            <a:ext cx="7499350" cy="4605337"/>
          </a:xfrm>
        </p:spPr>
        <p:txBody>
          <a:bodyPr/>
          <a:lstStyle/>
          <a:p>
            <a:pPr>
              <a:buFont typeface="Wingdings 2" pitchFamily="18" charset="2"/>
              <a:buNone/>
            </a:pPr>
            <a:r>
              <a:rPr lang="en-US" b="1" smtClean="0">
                <a:latin typeface="Times New Roman" pitchFamily="18" charset="0"/>
                <a:cs typeface="Times New Roman" pitchFamily="18" charset="0"/>
              </a:rPr>
              <a:t>Joga</a:t>
            </a:r>
            <a:r>
              <a:rPr lang="lt-LT" b="1" smtClean="0">
                <a:latin typeface="Times New Roman" pitchFamily="18" charset="0"/>
                <a:cs typeface="Times New Roman" pitchFamily="18" charset="0"/>
              </a:rPr>
              <a:t> </a:t>
            </a:r>
            <a:r>
              <a:rPr lang="lt-LT" smtClean="0">
                <a:latin typeface="Times New Roman" pitchFamily="18" charset="0"/>
                <a:cs typeface="Times New Roman" pitchFamily="18" charset="0"/>
              </a:rPr>
              <a:t>– seniausia kūno, proto ir sielos tobulinimo sistema pasaulyje. Tai metodo, kaip tapti laimingesniam technologija, tai galimybė</a:t>
            </a:r>
            <a:r>
              <a:rPr lang="en-US" smtClean="0">
                <a:latin typeface="Times New Roman" pitchFamily="18" charset="0"/>
                <a:cs typeface="Times New Roman" pitchFamily="18" charset="0"/>
              </a:rPr>
              <a:t> </a:t>
            </a:r>
            <a:r>
              <a:rPr lang="lt-LT" smtClean="0">
                <a:latin typeface="Times New Roman" pitchFamily="18" charset="0"/>
                <a:cs typeface="Times New Roman" pitchFamily="18" charset="0"/>
              </a:rPr>
              <a:t>žmogui stabtelėti chaotiškame gyvenime.</a:t>
            </a:r>
            <a:endParaRPr lang="en-US" b="1" smtClean="0">
              <a:latin typeface="Times New Roman" pitchFamily="18" charset="0"/>
              <a:cs typeface="Times New Roman" pitchFamily="18" charset="0"/>
            </a:endParaRPr>
          </a:p>
          <a:p>
            <a:endParaRPr lang="lt-LT" smtClean="0"/>
          </a:p>
        </p:txBody>
      </p:sp>
    </p:spTree>
  </p:cSld>
  <p:clrMapOvr>
    <a:masterClrMapping/>
  </p:clrMapOvr>
  <p:transition>
    <p:spli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Content Placeholder 2"/>
          <p:cNvSpPr>
            <a:spLocks noGrp="1"/>
          </p:cNvSpPr>
          <p:nvPr>
            <p:ph idx="1"/>
          </p:nvPr>
        </p:nvSpPr>
        <p:spPr/>
        <p:txBody>
          <a:bodyPr/>
          <a:lstStyle/>
          <a:p>
            <a:r>
              <a:rPr lang="lt-LT" sz="3000" smtClean="0">
                <a:latin typeface="Times New Roman" pitchFamily="18" charset="0"/>
                <a:cs typeface="Times New Roman" pitchFamily="18" charset="0"/>
              </a:rPr>
              <a:t>Vaikų joga kardinaliai skiriasi nuo suaugusiųjų, nes viskas vyksta žaidybine forma. Vaikučiai jogos fizinių pratimų (asanų) pagalba yra kviečiami persikelti į gamtos, daiktų, gyvūnų pasaulį ir „virsti“ medžiu, liūtu ar žuvyte. Tai smagi treniruotė kūnui, susikaupimas protui ir kartu labai atpalaiduojantis žaidimas vaikų emociniam pasauliui. </a:t>
            </a:r>
          </a:p>
          <a:p>
            <a:pPr>
              <a:buFont typeface="Wingdings 2" pitchFamily="18" charset="2"/>
              <a:buNone/>
            </a:pPr>
            <a:endParaRPr lang="lt-LT" smtClean="0"/>
          </a:p>
        </p:txBody>
      </p:sp>
    </p:spTree>
  </p:cSld>
  <p:clrMapOvr>
    <a:masterClrMapping/>
  </p:clrMapOvr>
  <p:transition>
    <p:spli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ntraštė 5"/>
          <p:cNvSpPr>
            <a:spLocks noGrp="1"/>
          </p:cNvSpPr>
          <p:nvPr>
            <p:ph type="title"/>
          </p:nvPr>
        </p:nvSpPr>
        <p:spPr/>
        <p:txBody>
          <a:bodyPr>
            <a:noAutofit/>
          </a:bodyPr>
          <a:lstStyle/>
          <a:p>
            <a:pPr fontAlgn="auto">
              <a:spcAft>
                <a:spcPts val="0"/>
              </a:spcAft>
              <a:defRPr/>
            </a:pPr>
            <a:r>
              <a:rPr lang="en-US" sz="2400" dirty="0" smtClean="0">
                <a:solidFill>
                  <a:schemeClr val="tx2">
                    <a:satMod val="130000"/>
                  </a:schemeClr>
                </a:solidFill>
                <a:latin typeface="Times New Roman" pitchFamily="18" charset="0"/>
                <a:cs typeface="Times New Roman" pitchFamily="18" charset="0"/>
              </a:rPr>
              <a:t/>
            </a:r>
            <a:br>
              <a:rPr lang="en-US" sz="2400" dirty="0" smtClean="0">
                <a:solidFill>
                  <a:schemeClr val="tx2">
                    <a:satMod val="130000"/>
                  </a:schemeClr>
                </a:solidFill>
                <a:latin typeface="Times New Roman" pitchFamily="18" charset="0"/>
                <a:cs typeface="Times New Roman" pitchFamily="18" charset="0"/>
              </a:rPr>
            </a:br>
            <a:r>
              <a:rPr lang="en-US" sz="2400" dirty="0" smtClean="0">
                <a:solidFill>
                  <a:schemeClr val="tx2">
                    <a:satMod val="130000"/>
                  </a:schemeClr>
                </a:solidFill>
                <a:latin typeface="Times New Roman" pitchFamily="18" charset="0"/>
                <a:cs typeface="Times New Roman" pitchFamily="18" charset="0"/>
              </a:rPr>
              <a:t/>
            </a:r>
            <a:br>
              <a:rPr lang="en-US" sz="2400" dirty="0" smtClean="0">
                <a:solidFill>
                  <a:schemeClr val="tx2">
                    <a:satMod val="130000"/>
                  </a:schemeClr>
                </a:solidFill>
                <a:latin typeface="Times New Roman" pitchFamily="18" charset="0"/>
                <a:cs typeface="Times New Roman" pitchFamily="18" charset="0"/>
              </a:rPr>
            </a:br>
            <a:r>
              <a:rPr lang="en-US" sz="2400" dirty="0" smtClean="0">
                <a:solidFill>
                  <a:schemeClr val="tx2">
                    <a:satMod val="130000"/>
                  </a:schemeClr>
                </a:solidFill>
                <a:latin typeface="Times New Roman" pitchFamily="18" charset="0"/>
                <a:cs typeface="Times New Roman" pitchFamily="18" charset="0"/>
              </a:rPr>
              <a:t/>
            </a:r>
            <a:br>
              <a:rPr lang="en-US" sz="2400" dirty="0" smtClean="0">
                <a:solidFill>
                  <a:schemeClr val="tx2">
                    <a:satMod val="130000"/>
                  </a:schemeClr>
                </a:solidFill>
                <a:latin typeface="Times New Roman" pitchFamily="18" charset="0"/>
                <a:cs typeface="Times New Roman" pitchFamily="18" charset="0"/>
              </a:rPr>
            </a:br>
            <a:r>
              <a:rPr lang="en-US" sz="2400" dirty="0" smtClean="0">
                <a:solidFill>
                  <a:schemeClr val="tx2">
                    <a:satMod val="130000"/>
                  </a:schemeClr>
                </a:solidFill>
                <a:latin typeface="Times New Roman" pitchFamily="18" charset="0"/>
                <a:cs typeface="Times New Roman" pitchFamily="18" charset="0"/>
              </a:rPr>
              <a:t/>
            </a:r>
            <a:br>
              <a:rPr lang="en-US" sz="2400" dirty="0" smtClean="0">
                <a:solidFill>
                  <a:schemeClr val="tx2">
                    <a:satMod val="130000"/>
                  </a:schemeClr>
                </a:solidFill>
                <a:latin typeface="Times New Roman" pitchFamily="18" charset="0"/>
                <a:cs typeface="Times New Roman" pitchFamily="18" charset="0"/>
              </a:rPr>
            </a:br>
            <a:r>
              <a:rPr lang="en-US" sz="2400" dirty="0" smtClean="0">
                <a:solidFill>
                  <a:schemeClr val="tx2">
                    <a:satMod val="130000"/>
                  </a:schemeClr>
                </a:solidFill>
                <a:latin typeface="Times New Roman" pitchFamily="18" charset="0"/>
                <a:cs typeface="Times New Roman" pitchFamily="18" charset="0"/>
              </a:rPr>
              <a:t/>
            </a:r>
            <a:br>
              <a:rPr lang="en-US" sz="2400" dirty="0" smtClean="0">
                <a:solidFill>
                  <a:schemeClr val="tx2">
                    <a:satMod val="130000"/>
                  </a:schemeClr>
                </a:solidFill>
                <a:latin typeface="Times New Roman" pitchFamily="18" charset="0"/>
                <a:cs typeface="Times New Roman" pitchFamily="18" charset="0"/>
              </a:rPr>
            </a:br>
            <a:r>
              <a:rPr lang="en-US" sz="2400" dirty="0" smtClean="0">
                <a:solidFill>
                  <a:schemeClr val="tx2">
                    <a:satMod val="130000"/>
                  </a:schemeClr>
                </a:solidFill>
                <a:latin typeface="Times New Roman" pitchFamily="18" charset="0"/>
                <a:cs typeface="Times New Roman" pitchFamily="18" charset="0"/>
              </a:rPr>
              <a:t/>
            </a:r>
            <a:br>
              <a:rPr lang="en-US" sz="2400" dirty="0" smtClean="0">
                <a:solidFill>
                  <a:schemeClr val="tx2">
                    <a:satMod val="130000"/>
                  </a:schemeClr>
                </a:solidFill>
                <a:latin typeface="Times New Roman" pitchFamily="18" charset="0"/>
                <a:cs typeface="Times New Roman" pitchFamily="18" charset="0"/>
              </a:rPr>
            </a:br>
            <a:endParaRPr lang="lt-LT" sz="2400" dirty="0">
              <a:solidFill>
                <a:schemeClr val="tx2">
                  <a:satMod val="130000"/>
                </a:schemeClr>
              </a:solidFill>
              <a:latin typeface="Times New Roman" pitchFamily="18" charset="0"/>
              <a:cs typeface="Times New Roman" pitchFamily="18" charset="0"/>
            </a:endParaRPr>
          </a:p>
        </p:txBody>
      </p:sp>
      <p:sp>
        <p:nvSpPr>
          <p:cNvPr id="20482" name="Turinio vietos rezervavimo ženklas 6"/>
          <p:cNvSpPr>
            <a:spLocks noGrp="1"/>
          </p:cNvSpPr>
          <p:nvPr>
            <p:ph idx="1"/>
          </p:nvPr>
        </p:nvSpPr>
        <p:spPr>
          <a:xfrm>
            <a:off x="1500188" y="785813"/>
            <a:ext cx="7497762" cy="5676900"/>
          </a:xfrm>
        </p:spPr>
        <p:txBody>
          <a:bodyPr/>
          <a:lstStyle/>
          <a:p>
            <a:pPr>
              <a:buFont typeface="Wingdings 2" pitchFamily="18" charset="2"/>
              <a:buNone/>
            </a:pPr>
            <a:r>
              <a:rPr lang="en-US" smtClean="0"/>
              <a:t>   </a:t>
            </a:r>
          </a:p>
          <a:p>
            <a:pPr>
              <a:buFont typeface="Wingdings 2" pitchFamily="18" charset="2"/>
              <a:buNone/>
            </a:pPr>
            <a:endParaRPr lang="en-US" sz="2800" b="1" smtClean="0">
              <a:latin typeface="Times New Roman" pitchFamily="18" charset="0"/>
              <a:cs typeface="Times New Roman" pitchFamily="18" charset="0"/>
            </a:endParaRPr>
          </a:p>
          <a:p>
            <a:pPr>
              <a:buFont typeface="Wingdings 2" pitchFamily="18" charset="2"/>
              <a:buNone/>
            </a:pPr>
            <a:r>
              <a:rPr lang="en-US" sz="2800" b="1" smtClean="0">
                <a:latin typeface="Times New Roman" pitchFamily="18" charset="0"/>
                <a:cs typeface="Times New Roman" pitchFamily="18" charset="0"/>
              </a:rPr>
              <a:t>M</a:t>
            </a:r>
            <a:r>
              <a:rPr lang="lt-LT" sz="2800" b="1" smtClean="0">
                <a:latin typeface="Times New Roman" pitchFamily="18" charset="0"/>
                <a:cs typeface="Times New Roman" pitchFamily="18" charset="0"/>
              </a:rPr>
              <a:t>eno terapijos</a:t>
            </a:r>
            <a:r>
              <a:rPr lang="en-US" sz="2800" b="1" smtClean="0">
                <a:latin typeface="Times New Roman" pitchFamily="18" charset="0"/>
                <a:cs typeface="Times New Roman" pitchFamily="18" charset="0"/>
              </a:rPr>
              <a:t> </a:t>
            </a:r>
            <a:r>
              <a:rPr lang="lt-LT" sz="2800" smtClean="0">
                <a:latin typeface="Times New Roman" pitchFamily="18" charset="0"/>
                <a:cs typeface="Times New Roman" pitchFamily="18" charset="0"/>
              </a:rPr>
              <a:t>užsiėmimų turinys orientuotinas į vaikų pojūčių, vaizduotės, dėmesio ir atminties, empatijos, stambiosios ir smulkiosios motorikos, gebėjimo orientuotis erdvėje lavinimą, emocinio intelekto, bendravimo ir bendradarbiavimo, gebėjimo įvairiapusiškai vertinti situaciją skatinimą ir puoselėjimą, kalbos ir kalbinių gebėjimų ugdymą ir pan. </a:t>
            </a:r>
          </a:p>
        </p:txBody>
      </p:sp>
    </p:spTree>
  </p:cSld>
  <p:clrMapOvr>
    <a:masterClrMapping/>
  </p:clrMapOvr>
  <p:transition>
    <p:spli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Content Placeholder 2"/>
          <p:cNvSpPr>
            <a:spLocks noGrp="1"/>
          </p:cNvSpPr>
          <p:nvPr>
            <p:ph idx="1"/>
          </p:nvPr>
        </p:nvSpPr>
        <p:spPr>
          <a:xfrm>
            <a:off x="1435100" y="1500188"/>
            <a:ext cx="7499350" cy="4748212"/>
          </a:xfrm>
        </p:spPr>
        <p:txBody>
          <a:bodyPr/>
          <a:lstStyle/>
          <a:p>
            <a:pPr>
              <a:buFont typeface="Wingdings 2" pitchFamily="18" charset="2"/>
              <a:buNone/>
            </a:pPr>
            <a:r>
              <a:rPr lang="en-US" b="1" smtClean="0">
                <a:latin typeface="Times New Roman" pitchFamily="18" charset="0"/>
                <a:cs typeface="Times New Roman" pitchFamily="18" charset="0"/>
              </a:rPr>
              <a:t>A</a:t>
            </a:r>
            <a:r>
              <a:rPr lang="lt-LT" b="1" smtClean="0">
                <a:latin typeface="Times New Roman" pitchFamily="18" charset="0"/>
                <a:cs typeface="Times New Roman" pitchFamily="18" charset="0"/>
              </a:rPr>
              <a:t>spekt</a:t>
            </a:r>
            <a:r>
              <a:rPr lang="en-US" b="1" smtClean="0">
                <a:latin typeface="Times New Roman" pitchFamily="18" charset="0"/>
                <a:cs typeface="Times New Roman" pitchFamily="18" charset="0"/>
              </a:rPr>
              <a:t>ai</a:t>
            </a:r>
            <a:r>
              <a:rPr lang="lt-LT" b="1" smtClean="0">
                <a:latin typeface="Times New Roman" pitchFamily="18" charset="0"/>
                <a:cs typeface="Times New Roman" pitchFamily="18" charset="0"/>
              </a:rPr>
              <a:t>, į kuriuos atsižvelg</a:t>
            </a:r>
            <a:r>
              <a:rPr lang="en-US" b="1" smtClean="0">
                <a:latin typeface="Times New Roman" pitchFamily="18" charset="0"/>
                <a:cs typeface="Times New Roman" pitchFamily="18" charset="0"/>
              </a:rPr>
              <a:t>ta</a:t>
            </a:r>
            <a:r>
              <a:rPr lang="lt-LT" b="1" smtClean="0">
                <a:latin typeface="Times New Roman" pitchFamily="18" charset="0"/>
                <a:cs typeface="Times New Roman" pitchFamily="18" charset="0"/>
              </a:rPr>
              <a:t> kuriant ugdomąjį procesą</a:t>
            </a:r>
            <a:r>
              <a:rPr lang="lt-LT" smtClean="0">
                <a:latin typeface="Times New Roman" pitchFamily="18" charset="0"/>
                <a:cs typeface="Times New Roman" pitchFamily="18" charset="0"/>
              </a:rPr>
              <a:t>:</a:t>
            </a:r>
            <a:endParaRPr lang="en-US" smtClean="0">
              <a:latin typeface="Times New Roman" pitchFamily="18" charset="0"/>
              <a:cs typeface="Times New Roman" pitchFamily="18" charset="0"/>
            </a:endParaRPr>
          </a:p>
          <a:p>
            <a:r>
              <a:rPr lang="en-US" smtClean="0">
                <a:latin typeface="Times New Roman" pitchFamily="18" charset="0"/>
                <a:cs typeface="Times New Roman" pitchFamily="18" charset="0"/>
              </a:rPr>
              <a:t>Vidin</a:t>
            </a:r>
            <a:r>
              <a:rPr lang="lt-LT" smtClean="0">
                <a:latin typeface="Times New Roman" pitchFamily="18" charset="0"/>
                <a:cs typeface="Times New Roman" pitchFamily="18" charset="0"/>
              </a:rPr>
              <a:t>ė saviraiškos laisvė</a:t>
            </a:r>
          </a:p>
          <a:p>
            <a:r>
              <a:rPr lang="lt-LT" smtClean="0">
                <a:latin typeface="Times New Roman" pitchFamily="18" charset="0"/>
                <a:cs typeface="Times New Roman" pitchFamily="18" charset="0"/>
              </a:rPr>
              <a:t>Santykiai auklėjimo procese</a:t>
            </a:r>
          </a:p>
          <a:p>
            <a:r>
              <a:rPr lang="lt-LT" smtClean="0">
                <a:latin typeface="Times New Roman" pitchFamily="18" charset="0"/>
                <a:cs typeface="Times New Roman" pitchFamily="18" charset="0"/>
              </a:rPr>
              <a:t>Vaiko savęs suvokimo stiprinimas</a:t>
            </a:r>
          </a:p>
          <a:p>
            <a:pPr>
              <a:buFont typeface="Wingdings 2" pitchFamily="18" charset="2"/>
              <a:buNone/>
            </a:pPr>
            <a:endParaRPr lang="lt-LT" smtClean="0"/>
          </a:p>
        </p:txBody>
      </p:sp>
    </p:spTree>
  </p:cSld>
  <p:clrMapOvr>
    <a:masterClrMapping/>
  </p:clrMapOvr>
  <p:transition>
    <p:spli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urinio vietos rezervavimo ženklas 2"/>
          <p:cNvSpPr>
            <a:spLocks noGrp="1"/>
          </p:cNvSpPr>
          <p:nvPr>
            <p:ph idx="1"/>
          </p:nvPr>
        </p:nvSpPr>
        <p:spPr>
          <a:xfrm>
            <a:off x="1435100" y="714375"/>
            <a:ext cx="7499350" cy="5534025"/>
          </a:xfrm>
        </p:spPr>
        <p:txBody>
          <a:bodyPr/>
          <a:lstStyle/>
          <a:p>
            <a:pPr>
              <a:buFont typeface="Wingdings 2" pitchFamily="18" charset="2"/>
              <a:buNone/>
            </a:pPr>
            <a:r>
              <a:rPr lang="lt-LT" sz="2400" b="1" smtClean="0">
                <a:latin typeface="Times New Roman" pitchFamily="18" charset="0"/>
                <a:cs typeface="Times New Roman" pitchFamily="18" charset="0"/>
              </a:rPr>
              <a:t>Tikslas</a:t>
            </a:r>
          </a:p>
          <a:p>
            <a:r>
              <a:rPr lang="lt-LT" sz="2200" smtClean="0">
                <a:latin typeface="Times New Roman" pitchFamily="18" charset="0"/>
                <a:cs typeface="Times New Roman" pitchFamily="18" charset="0"/>
              </a:rPr>
              <a:t> Ugdyti vaikų fizines ir psichines savybes. Kūrybos procese išreikšti ir įvardinti savo mintis ir jausmus, vystyti kūrybiškumą, stiprinti savivoką, ugdyti bendravimo įgūdžius.</a:t>
            </a:r>
            <a:endParaRPr lang="lt-LT" sz="2800" smtClean="0">
              <a:latin typeface="Times New Roman" pitchFamily="18" charset="0"/>
              <a:cs typeface="Times New Roman" pitchFamily="18" charset="0"/>
            </a:endParaRPr>
          </a:p>
          <a:p>
            <a:pPr>
              <a:buFont typeface="Wingdings 2" pitchFamily="18" charset="2"/>
              <a:buNone/>
            </a:pPr>
            <a:r>
              <a:rPr lang="lt-LT" sz="2400" b="1" smtClean="0">
                <a:latin typeface="Times New Roman" pitchFamily="18" charset="0"/>
                <a:cs typeface="Times New Roman" pitchFamily="18" charset="0"/>
              </a:rPr>
              <a:t>Uždaviniai</a:t>
            </a:r>
          </a:p>
          <a:p>
            <a:r>
              <a:rPr lang="lt-LT" sz="2000" smtClean="0">
                <a:latin typeface="Times New Roman" pitchFamily="18" charset="0"/>
                <a:cs typeface="Times New Roman" pitchFamily="18" charset="0"/>
              </a:rPr>
              <a:t>Siekti praturtinti vaikų jutiminę patirtį, pagerinti koncentraciją ir sutelkti dėmesį.</a:t>
            </a:r>
          </a:p>
          <a:p>
            <a:r>
              <a:rPr lang="lt-LT" sz="2000" smtClean="0">
                <a:latin typeface="Times New Roman" pitchFamily="18" charset="0"/>
                <a:cs typeface="Times New Roman" pitchFamily="18" charset="0"/>
              </a:rPr>
              <a:t>Lavinti vaizduotę, emocinį intelektą, bendravimo įgūdžius, smulkiąją ir stambiąją motoriką.</a:t>
            </a:r>
          </a:p>
          <a:p>
            <a:r>
              <a:rPr lang="lt-LT" sz="2000" smtClean="0">
                <a:latin typeface="Times New Roman" pitchFamily="18" charset="0"/>
                <a:cs typeface="Times New Roman" pitchFamily="18" charset="0"/>
              </a:rPr>
              <a:t>Jogos pratimų pagalba pažinti savo kūną, būti lankstiems, stipriems, nesusikūprinusiems.</a:t>
            </a:r>
          </a:p>
          <a:p>
            <a:r>
              <a:rPr lang="lt-LT" sz="2000" smtClean="0">
                <a:latin typeface="Times New Roman" pitchFamily="18" charset="0"/>
                <a:cs typeface="Times New Roman" pitchFamily="18" charset="0"/>
              </a:rPr>
              <a:t>Stiprinti imuninę sistemą.</a:t>
            </a:r>
          </a:p>
          <a:p>
            <a:r>
              <a:rPr lang="lt-LT" sz="2000" smtClean="0">
                <a:latin typeface="Times New Roman" pitchFamily="18" charset="0"/>
                <a:cs typeface="Times New Roman" pitchFamily="18" charset="0"/>
              </a:rPr>
              <a:t>Stengtis teisingai kvėpuoti.</a:t>
            </a:r>
          </a:p>
          <a:p>
            <a:r>
              <a:rPr lang="lt-LT" sz="2000" smtClean="0">
                <a:latin typeface="Times New Roman" pitchFamily="18" charset="0"/>
                <a:cs typeface="Times New Roman" pitchFamily="18" charset="0"/>
              </a:rPr>
              <a:t>Išlaikyti ramybę, išmokti atsipalaiduoti.</a:t>
            </a:r>
          </a:p>
          <a:p>
            <a:endParaRPr lang="lt-LT" sz="2800" smtClean="0">
              <a:latin typeface="Times New Roman" pitchFamily="18" charset="0"/>
              <a:cs typeface="Times New Roman" pitchFamily="18" charset="0"/>
            </a:endParaRPr>
          </a:p>
          <a:p>
            <a:pPr>
              <a:buFont typeface="Wingdings 2" pitchFamily="18" charset="2"/>
              <a:buNone/>
            </a:pPr>
            <a:endParaRPr lang="lt-LT" smtClean="0"/>
          </a:p>
        </p:txBody>
      </p:sp>
    </p:spTree>
  </p:cSld>
  <p:clrMapOvr>
    <a:masterClrMapping/>
  </p:clrMapOvr>
  <p:transition>
    <p:spli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pPr fontAlgn="auto">
              <a:spcAft>
                <a:spcPts val="0"/>
              </a:spcAft>
              <a:defRPr/>
            </a:pPr>
            <a:r>
              <a:rPr lang="en-US" dirty="0" smtClean="0">
                <a:solidFill>
                  <a:schemeClr val="tx1"/>
                </a:solidFill>
                <a:latin typeface="Times New Roman" pitchFamily="18" charset="0"/>
                <a:cs typeface="Times New Roman" pitchFamily="18" charset="0"/>
              </a:rPr>
              <a:t>Kas vyksta u</a:t>
            </a:r>
            <a:r>
              <a:rPr lang="lt-LT" dirty="0" smtClean="0">
                <a:solidFill>
                  <a:schemeClr val="tx1"/>
                </a:solidFill>
                <a:latin typeface="Times New Roman" pitchFamily="18" charset="0"/>
                <a:cs typeface="Times New Roman" pitchFamily="18" charset="0"/>
              </a:rPr>
              <a:t>žsiėmimų metu?</a:t>
            </a:r>
            <a:endParaRPr lang="lt-LT" dirty="0">
              <a:solidFill>
                <a:schemeClr val="tx1"/>
              </a:solidFill>
              <a:latin typeface="Times New Roman" pitchFamily="18" charset="0"/>
              <a:cs typeface="Times New Roman" pitchFamily="18" charset="0"/>
            </a:endParaRPr>
          </a:p>
        </p:txBody>
      </p:sp>
      <p:sp>
        <p:nvSpPr>
          <p:cNvPr id="25602" name="Turinio vietos rezervavimo ženklas 2"/>
          <p:cNvSpPr>
            <a:spLocks noGrp="1"/>
          </p:cNvSpPr>
          <p:nvPr>
            <p:ph idx="1"/>
          </p:nvPr>
        </p:nvSpPr>
        <p:spPr>
          <a:xfrm>
            <a:off x="1428750" y="1571625"/>
            <a:ext cx="7497763" cy="4800600"/>
          </a:xfrm>
        </p:spPr>
        <p:txBody>
          <a:bodyPr/>
          <a:lstStyle/>
          <a:p>
            <a:r>
              <a:rPr lang="lt-LT" sz="2400" smtClean="0">
                <a:latin typeface="Times New Roman" pitchFamily="18" charset="0"/>
                <a:cs typeface="Times New Roman" pitchFamily="18" charset="0"/>
              </a:rPr>
              <a:t>Mokomės kvėpavimo pratimų, kurie padeda nuraminti nervinę sistemą, lavinti koncentraciją, išlaisvinti emocijas, lengviau priimti pokyčius.</a:t>
            </a:r>
          </a:p>
          <a:p>
            <a:r>
              <a:rPr lang="lt-LT" sz="2400" smtClean="0">
                <a:latin typeface="Times New Roman" pitchFamily="18" charset="0"/>
                <a:cs typeface="Times New Roman" pitchFamily="18" charset="0"/>
              </a:rPr>
              <a:t>Mes stengiamės pažinti savo kūną jogos pratimų pagalba.</a:t>
            </a:r>
          </a:p>
          <a:p>
            <a:r>
              <a:rPr lang="lt-LT" sz="2400" smtClean="0">
                <a:latin typeface="Times New Roman" pitchFamily="18" charset="0"/>
                <a:cs typeface="Times New Roman" pitchFamily="18" charset="0"/>
              </a:rPr>
              <a:t>Mokomės atsipalaiduoti.</a:t>
            </a:r>
          </a:p>
          <a:p>
            <a:r>
              <a:rPr lang="lt-LT" sz="2400" smtClean="0">
                <a:latin typeface="Times New Roman" pitchFamily="18" charset="0"/>
                <a:cs typeface="Times New Roman" pitchFamily="18" charset="0"/>
              </a:rPr>
              <a:t>Skambant klasikinei, relaksinei muzikai spalviname mandalas, piešiame ir spalviname fraktalus, tapome nematomus piešinius ore, piešiame smėliu ir kt.</a:t>
            </a:r>
          </a:p>
        </p:txBody>
      </p:sp>
    </p:spTree>
  </p:cSld>
  <p:clrMapOvr>
    <a:masterClrMapping/>
  </p:clrMapOvr>
  <p:transition>
    <p:spli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urinio vietos rezervavimo ženklas 2"/>
          <p:cNvSpPr>
            <a:spLocks noGrp="1"/>
          </p:cNvSpPr>
          <p:nvPr>
            <p:ph idx="1"/>
          </p:nvPr>
        </p:nvSpPr>
        <p:spPr>
          <a:xfrm>
            <a:off x="1435100" y="285750"/>
            <a:ext cx="7499350" cy="6572250"/>
          </a:xfrm>
        </p:spPr>
        <p:txBody>
          <a:bodyPr>
            <a:normAutofit lnSpcReduction="10000"/>
          </a:bodyPr>
          <a:lstStyle/>
          <a:p>
            <a:pPr marL="365760" indent="-283464" fontAlgn="auto">
              <a:spcAft>
                <a:spcPts val="0"/>
              </a:spcAft>
              <a:buFont typeface="Wingdings 2"/>
              <a:buChar char=""/>
              <a:defRPr/>
            </a:pPr>
            <a:r>
              <a:rPr lang="en-US" sz="2400" b="1" dirty="0" smtClean="0">
                <a:latin typeface="Times New Roman" pitchFamily="18" charset="0"/>
                <a:cs typeface="Times New Roman" pitchFamily="18" charset="0"/>
              </a:rPr>
              <a:t>Spalis</a:t>
            </a:r>
            <a:r>
              <a:rPr lang="lt-LT" sz="2400" dirty="0" smtClean="0">
                <a:latin typeface="Times New Roman" pitchFamily="18" charset="0"/>
                <a:cs typeface="Times New Roman" pitchFamily="18" charset="0"/>
              </a:rPr>
              <a:t> </a:t>
            </a:r>
            <a:r>
              <a:rPr lang="lt-LT" sz="2000" dirty="0" smtClean="0">
                <a:latin typeface="Times New Roman" pitchFamily="18" charset="0"/>
                <a:cs typeface="Times New Roman" pitchFamily="18" charset="0"/>
              </a:rPr>
              <a:t>Jogos mankštelė. Improvizacija ,,Medis’’ ,,Medis dvynys”</a:t>
            </a:r>
          </a:p>
          <a:p>
            <a:pPr marL="365760" indent="-283464" fontAlgn="auto">
              <a:spcAft>
                <a:spcPts val="0"/>
              </a:spcAft>
              <a:buFont typeface="Wingdings 2"/>
              <a:buNone/>
              <a:defRPr/>
            </a:pPr>
            <a:r>
              <a:rPr lang="lt-LT" sz="2000" b="1" dirty="0" smtClean="0">
                <a:latin typeface="Times New Roman" pitchFamily="18" charset="0"/>
                <a:cs typeface="Times New Roman" pitchFamily="18" charset="0"/>
              </a:rPr>
              <a:t>    </a:t>
            </a:r>
            <a:r>
              <a:rPr lang="lt-LT" sz="2000" dirty="0" smtClean="0">
                <a:latin typeface="Times New Roman" pitchFamily="18" charset="0"/>
                <a:cs typeface="Times New Roman" pitchFamily="18" charset="0"/>
              </a:rPr>
              <a:t>Mandalos spalvinimas skambant relaksinei muzikai</a:t>
            </a:r>
            <a:endParaRPr lang="en-US" sz="2000" b="1" dirty="0" smtClean="0">
              <a:latin typeface="Times New Roman" pitchFamily="18" charset="0"/>
              <a:cs typeface="Times New Roman" pitchFamily="18" charset="0"/>
            </a:endParaRPr>
          </a:p>
          <a:p>
            <a:pPr marL="365760" indent="-283464" fontAlgn="auto">
              <a:spcAft>
                <a:spcPts val="0"/>
              </a:spcAft>
              <a:buFont typeface="Wingdings 2"/>
              <a:buChar char=""/>
              <a:defRPr/>
            </a:pPr>
            <a:r>
              <a:rPr lang="en-US" sz="2400" b="1" dirty="0" smtClean="0">
                <a:latin typeface="Times New Roman" pitchFamily="18" charset="0"/>
                <a:cs typeface="Times New Roman" pitchFamily="18" charset="0"/>
              </a:rPr>
              <a:t>Lapkritis </a:t>
            </a:r>
            <a:r>
              <a:rPr lang="lt-LT" sz="2000" dirty="0" smtClean="0">
                <a:latin typeface="Times New Roman" pitchFamily="18" charset="0"/>
                <a:cs typeface="Times New Roman" pitchFamily="18" charset="0"/>
              </a:rPr>
              <a:t>Jogos mankštelė. Improvizacija ,,Kalne”</a:t>
            </a:r>
          </a:p>
          <a:p>
            <a:pPr marL="365760" indent="-283464" fontAlgn="auto">
              <a:spcAft>
                <a:spcPts val="0"/>
              </a:spcAft>
              <a:buFont typeface="Wingdings 2"/>
              <a:buNone/>
              <a:defRPr/>
            </a:pPr>
            <a:r>
              <a:rPr lang="lt-LT" sz="2000" b="1" dirty="0" smtClean="0">
                <a:latin typeface="Times New Roman" pitchFamily="18" charset="0"/>
                <a:cs typeface="Times New Roman" pitchFamily="18" charset="0"/>
              </a:rPr>
              <a:t>     </a:t>
            </a:r>
            <a:r>
              <a:rPr lang="lt-LT" sz="2000" dirty="0" smtClean="0">
                <a:latin typeface="Times New Roman" pitchFamily="18" charset="0"/>
                <a:cs typeface="Times New Roman" pitchFamily="18" charset="0"/>
              </a:rPr>
              <a:t>Piešimas ant akmenukų, skambant relaksinei muzikai</a:t>
            </a:r>
            <a:endParaRPr lang="en-US" sz="2000" dirty="0" smtClean="0">
              <a:latin typeface="Times New Roman" pitchFamily="18" charset="0"/>
              <a:cs typeface="Times New Roman" pitchFamily="18" charset="0"/>
            </a:endParaRPr>
          </a:p>
          <a:p>
            <a:pPr marL="365760" indent="-283464" fontAlgn="auto">
              <a:spcAft>
                <a:spcPts val="0"/>
              </a:spcAft>
              <a:buFont typeface="Wingdings 2"/>
              <a:buChar char=""/>
              <a:defRPr/>
            </a:pPr>
            <a:r>
              <a:rPr lang="en-US" sz="2400" b="1" dirty="0" smtClean="0">
                <a:latin typeface="Times New Roman" pitchFamily="18" charset="0"/>
                <a:cs typeface="Times New Roman" pitchFamily="18" charset="0"/>
              </a:rPr>
              <a:t>Gruodis</a:t>
            </a:r>
            <a:r>
              <a:rPr lang="lt-LT" sz="2400" b="1" dirty="0" smtClean="0">
                <a:latin typeface="Times New Roman" pitchFamily="18" charset="0"/>
                <a:cs typeface="Times New Roman" pitchFamily="18" charset="0"/>
              </a:rPr>
              <a:t> </a:t>
            </a:r>
            <a:r>
              <a:rPr lang="lt-LT" sz="2000" dirty="0" smtClean="0">
                <a:latin typeface="Times New Roman" pitchFamily="18" charset="0"/>
                <a:cs typeface="Times New Roman" pitchFamily="18" charset="0"/>
              </a:rPr>
              <a:t>Jogos mankštelė. Improvizacija ,,Zuikis”</a:t>
            </a:r>
          </a:p>
          <a:p>
            <a:pPr marL="365760" indent="-283464" fontAlgn="auto">
              <a:spcAft>
                <a:spcPts val="0"/>
              </a:spcAft>
              <a:buFont typeface="Wingdings 2"/>
              <a:buNone/>
              <a:defRPr/>
            </a:pPr>
            <a:r>
              <a:rPr lang="lt-LT" sz="2000" b="1" dirty="0" smtClean="0">
                <a:latin typeface="Times New Roman" pitchFamily="18" charset="0"/>
                <a:cs typeface="Times New Roman" pitchFamily="18" charset="0"/>
              </a:rPr>
              <a:t>     </a:t>
            </a:r>
            <a:r>
              <a:rPr lang="lt-LT" sz="2000" dirty="0" smtClean="0">
                <a:latin typeface="Times New Roman" pitchFamily="18" charset="0"/>
                <a:cs typeface="Times New Roman" pitchFamily="18" charset="0"/>
              </a:rPr>
              <a:t>Snaigių, sniego gniūžčių štampavimas skambant klasikinei muzikai.</a:t>
            </a:r>
            <a:endParaRPr lang="lt-LT" sz="2400" b="1" dirty="0" smtClean="0">
              <a:latin typeface="Times New Roman" pitchFamily="18" charset="0"/>
              <a:cs typeface="Times New Roman" pitchFamily="18" charset="0"/>
            </a:endParaRPr>
          </a:p>
          <a:p>
            <a:pPr marL="365760" indent="-283464" fontAlgn="auto">
              <a:spcAft>
                <a:spcPts val="0"/>
              </a:spcAft>
              <a:buFont typeface="Wingdings 2"/>
              <a:buChar char=""/>
              <a:defRPr/>
            </a:pPr>
            <a:r>
              <a:rPr lang="lt-LT" sz="2400" b="1" dirty="0" smtClean="0">
                <a:latin typeface="Times New Roman" pitchFamily="18" charset="0"/>
                <a:cs typeface="Times New Roman" pitchFamily="18" charset="0"/>
              </a:rPr>
              <a:t>Sausis </a:t>
            </a:r>
            <a:r>
              <a:rPr lang="lt-LT" sz="2000" dirty="0" smtClean="0">
                <a:latin typeface="Times New Roman" pitchFamily="18" charset="0"/>
                <a:cs typeface="Times New Roman" pitchFamily="18" charset="0"/>
              </a:rPr>
              <a:t>Jogos mankštelė. Improvizacija ,,Katė’’ ,,Šuo’’</a:t>
            </a:r>
          </a:p>
          <a:p>
            <a:pPr marL="365760" indent="-283464" fontAlgn="auto">
              <a:spcAft>
                <a:spcPts val="0"/>
              </a:spcAft>
              <a:buFont typeface="Wingdings 2"/>
              <a:buNone/>
              <a:defRPr/>
            </a:pPr>
            <a:r>
              <a:rPr lang="lt-LT" sz="2000" b="1" dirty="0" smtClean="0">
                <a:latin typeface="Times New Roman" pitchFamily="18" charset="0"/>
                <a:cs typeface="Times New Roman" pitchFamily="18" charset="0"/>
              </a:rPr>
              <a:t>     </a:t>
            </a:r>
            <a:r>
              <a:rPr lang="lt-LT" sz="2000" dirty="0" smtClean="0">
                <a:latin typeface="Times New Roman" pitchFamily="18" charset="0"/>
                <a:cs typeface="Times New Roman" pitchFamily="18" charset="0"/>
              </a:rPr>
              <a:t>Fraktalų piešimas, spalvinimas skambant relaksinei muzikai</a:t>
            </a:r>
          </a:p>
          <a:p>
            <a:pPr marL="365760" indent="-283464" fontAlgn="auto">
              <a:spcAft>
                <a:spcPts val="0"/>
              </a:spcAft>
              <a:buFont typeface="Wingdings 2"/>
              <a:buChar char=""/>
              <a:defRPr/>
            </a:pPr>
            <a:r>
              <a:rPr lang="lt-LT" sz="2400" b="1" dirty="0" smtClean="0">
                <a:latin typeface="Times New Roman" pitchFamily="18" charset="0"/>
                <a:cs typeface="Times New Roman" pitchFamily="18" charset="0"/>
              </a:rPr>
              <a:t>Vasaris </a:t>
            </a:r>
            <a:r>
              <a:rPr lang="lt-LT" sz="2000" dirty="0" smtClean="0">
                <a:latin typeface="Times New Roman" pitchFamily="18" charset="0"/>
                <a:cs typeface="Times New Roman" pitchFamily="18" charset="0"/>
              </a:rPr>
              <a:t>Jogos mankštelė. Improvizacija ,,Meškinas”</a:t>
            </a:r>
          </a:p>
          <a:p>
            <a:pPr marL="365760" indent="-283464" fontAlgn="auto">
              <a:spcAft>
                <a:spcPts val="0"/>
              </a:spcAft>
              <a:buFont typeface="Wingdings 2"/>
              <a:buNone/>
              <a:defRPr/>
            </a:pPr>
            <a:r>
              <a:rPr lang="lt-LT" sz="2000" b="1" dirty="0" smtClean="0">
                <a:latin typeface="Times New Roman" pitchFamily="18" charset="0"/>
                <a:cs typeface="Times New Roman" pitchFamily="18" charset="0"/>
              </a:rPr>
              <a:t>     </a:t>
            </a:r>
            <a:r>
              <a:rPr lang="lt-LT" sz="2000" dirty="0" smtClean="0">
                <a:latin typeface="Times New Roman" pitchFamily="18" charset="0"/>
                <a:cs typeface="Times New Roman" pitchFamily="18" charset="0"/>
              </a:rPr>
              <a:t>Piešimas ore, skambant klasikinei muzikai.</a:t>
            </a:r>
            <a:endParaRPr lang="lt-LT" sz="2000" b="1" dirty="0" smtClean="0">
              <a:latin typeface="Times New Roman" pitchFamily="18" charset="0"/>
              <a:cs typeface="Times New Roman" pitchFamily="18" charset="0"/>
            </a:endParaRPr>
          </a:p>
          <a:p>
            <a:pPr marL="365760" indent="-283464" fontAlgn="auto">
              <a:spcAft>
                <a:spcPts val="0"/>
              </a:spcAft>
              <a:buFont typeface="Wingdings 2"/>
              <a:buChar char=""/>
              <a:defRPr/>
            </a:pPr>
            <a:r>
              <a:rPr lang="lt-LT" sz="2400" b="1" dirty="0" smtClean="0">
                <a:latin typeface="Times New Roman" pitchFamily="18" charset="0"/>
                <a:cs typeface="Times New Roman" pitchFamily="18" charset="0"/>
              </a:rPr>
              <a:t>Kovas </a:t>
            </a:r>
            <a:r>
              <a:rPr lang="lt-LT" sz="2000" dirty="0" smtClean="0">
                <a:latin typeface="Times New Roman" pitchFamily="18" charset="0"/>
                <a:cs typeface="Times New Roman" pitchFamily="18" charset="0"/>
              </a:rPr>
              <a:t>Jogos mankštelė. Improvizacija ,,Liūtas”</a:t>
            </a:r>
          </a:p>
          <a:p>
            <a:pPr marL="365760" indent="-283464" fontAlgn="auto">
              <a:spcAft>
                <a:spcPts val="0"/>
              </a:spcAft>
              <a:buFont typeface="Wingdings 2"/>
              <a:buNone/>
              <a:defRPr/>
            </a:pPr>
            <a:r>
              <a:rPr lang="lt-LT" sz="2000" dirty="0" smtClean="0">
                <a:latin typeface="Times New Roman" pitchFamily="18" charset="0"/>
                <a:cs typeface="Times New Roman" pitchFamily="18" charset="0"/>
              </a:rPr>
              <a:t>     Mandalų spalvinimas skambant relaksinei muzikai</a:t>
            </a:r>
          </a:p>
          <a:p>
            <a:pPr marL="365760" indent="-283464" fontAlgn="auto">
              <a:spcAft>
                <a:spcPts val="0"/>
              </a:spcAft>
              <a:buFont typeface="Wingdings 2"/>
              <a:buChar char=""/>
              <a:defRPr/>
            </a:pPr>
            <a:r>
              <a:rPr lang="lt-LT" sz="2400" b="1" dirty="0" smtClean="0">
                <a:latin typeface="Times New Roman" pitchFamily="18" charset="0"/>
                <a:cs typeface="Times New Roman" pitchFamily="18" charset="0"/>
              </a:rPr>
              <a:t>Balandis </a:t>
            </a:r>
            <a:r>
              <a:rPr lang="lt-LT" sz="2000" dirty="0" smtClean="0">
                <a:latin typeface="Times New Roman" pitchFamily="18" charset="0"/>
                <a:cs typeface="Times New Roman" pitchFamily="18" charset="0"/>
              </a:rPr>
              <a:t>Jogos mankštelė. Improvizacija ,,Dramblys ir beždžionėlės’’</a:t>
            </a:r>
          </a:p>
          <a:p>
            <a:pPr marL="365760" indent="-283464" fontAlgn="auto">
              <a:spcAft>
                <a:spcPts val="0"/>
              </a:spcAft>
              <a:buFont typeface="Wingdings 2"/>
              <a:buNone/>
              <a:defRPr/>
            </a:pPr>
            <a:r>
              <a:rPr lang="lt-LT" sz="2200" dirty="0" smtClean="0">
                <a:latin typeface="Times New Roman" pitchFamily="18" charset="0"/>
                <a:cs typeface="Times New Roman" pitchFamily="18" charset="0"/>
              </a:rPr>
              <a:t>    Piešimas smėliu skambant relaksinei muzikai</a:t>
            </a:r>
          </a:p>
          <a:p>
            <a:pPr marL="365760" indent="-283464" fontAlgn="auto">
              <a:spcAft>
                <a:spcPts val="0"/>
              </a:spcAft>
              <a:buFont typeface="Wingdings 2"/>
              <a:buChar char=""/>
              <a:defRPr/>
            </a:pPr>
            <a:r>
              <a:rPr lang="lt-LT" sz="2400" b="1" dirty="0" smtClean="0">
                <a:latin typeface="Times New Roman" pitchFamily="18" charset="0"/>
                <a:cs typeface="Times New Roman" pitchFamily="18" charset="0"/>
              </a:rPr>
              <a:t>Gegužė </a:t>
            </a:r>
            <a:r>
              <a:rPr lang="lt-LT" sz="2000" dirty="0" smtClean="0">
                <a:latin typeface="Times New Roman" pitchFamily="18" charset="0"/>
                <a:cs typeface="Times New Roman" pitchFamily="18" charset="0"/>
              </a:rPr>
              <a:t>Jogos mankštelė. Improvizacija ,,Drugelis’’</a:t>
            </a:r>
          </a:p>
          <a:p>
            <a:pPr marL="365760" indent="-283464" fontAlgn="auto">
              <a:spcAft>
                <a:spcPts val="0"/>
              </a:spcAft>
              <a:buFont typeface="Wingdings 2"/>
              <a:buNone/>
              <a:defRPr/>
            </a:pPr>
            <a:r>
              <a:rPr lang="lt-LT" sz="2000" dirty="0" smtClean="0">
                <a:latin typeface="Times New Roman" pitchFamily="18" charset="0"/>
                <a:cs typeface="Times New Roman" pitchFamily="18" charset="0"/>
              </a:rPr>
              <a:t>     ,,Gėlių takeliu” – bendras vaikų piešinys.</a:t>
            </a:r>
            <a:endParaRPr lang="lt-LT" sz="2400" dirty="0" smtClean="0">
              <a:latin typeface="Times New Roman" pitchFamily="18" charset="0"/>
              <a:cs typeface="Times New Roman" pitchFamily="18" charset="0"/>
            </a:endParaRPr>
          </a:p>
          <a:p>
            <a:pPr marL="365760" indent="-283464" fontAlgn="auto">
              <a:spcAft>
                <a:spcPts val="0"/>
              </a:spcAft>
              <a:buFont typeface="Wingdings 2"/>
              <a:buChar char=""/>
              <a:defRPr/>
            </a:pPr>
            <a:endParaRPr lang="lt-LT" dirty="0"/>
          </a:p>
        </p:txBody>
      </p:sp>
    </p:spTree>
  </p:cSld>
  <p:clrMapOvr>
    <a:masterClrMapping/>
  </p:clrMapOvr>
  <p:transition>
    <p:spli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ntraštė 3"/>
          <p:cNvSpPr>
            <a:spLocks noGrp="1"/>
          </p:cNvSpPr>
          <p:nvPr>
            <p:ph type="title"/>
          </p:nvPr>
        </p:nvSpPr>
        <p:spPr>
          <a:xfrm>
            <a:off x="1435100" y="274638"/>
            <a:ext cx="7499350" cy="1143000"/>
          </a:xfrm>
        </p:spPr>
        <p:txBody>
          <a:bodyPr/>
          <a:lstStyle/>
          <a:p>
            <a:pPr fontAlgn="auto">
              <a:spcAft>
                <a:spcPts val="0"/>
              </a:spcAft>
              <a:defRPr/>
            </a:pPr>
            <a:r>
              <a:rPr lang="lt-LT" sz="5400" dirty="0" smtClean="0">
                <a:solidFill>
                  <a:schemeClr val="tx1"/>
                </a:solidFill>
                <a:latin typeface="Times New Roman" pitchFamily="18" charset="0"/>
                <a:cs typeface="Times New Roman" pitchFamily="18" charset="0"/>
              </a:rPr>
              <a:t>Jogos mankštelė</a:t>
            </a:r>
            <a:endParaRPr lang="lt-LT" sz="5400" dirty="0">
              <a:solidFill>
                <a:schemeClr val="tx1"/>
              </a:solidFill>
              <a:latin typeface="Times New Roman" pitchFamily="18" charset="0"/>
              <a:cs typeface="Times New Roman" pitchFamily="18" charset="0"/>
            </a:endParaRPr>
          </a:p>
        </p:txBody>
      </p:sp>
      <p:pic>
        <p:nvPicPr>
          <p:cNvPr id="28674" name="Turinio vietos rezervavimo ženklas 6" descr="100_3564.JPG"/>
          <p:cNvPicPr>
            <a:picLocks noGrp="1" noChangeAspect="1"/>
          </p:cNvPicPr>
          <p:nvPr>
            <p:ph sz="half" idx="1"/>
          </p:nvPr>
        </p:nvPicPr>
        <p:blipFill>
          <a:blip r:embed="rId2"/>
          <a:srcRect/>
          <a:stretch>
            <a:fillRect/>
          </a:stretch>
        </p:blipFill>
        <p:spPr>
          <a:xfrm>
            <a:off x="1514475" y="1524000"/>
            <a:ext cx="3498850" cy="4405313"/>
          </a:xfrm>
        </p:spPr>
      </p:pic>
      <p:pic>
        <p:nvPicPr>
          <p:cNvPr id="28675" name="Turinio vietos rezervavimo ženklas 7" descr="100_3566.JPG"/>
          <p:cNvPicPr>
            <a:picLocks noGrp="1" noChangeAspect="1"/>
          </p:cNvPicPr>
          <p:nvPr>
            <p:ph sz="half" idx="2"/>
          </p:nvPr>
        </p:nvPicPr>
        <p:blipFill>
          <a:blip r:embed="rId3"/>
          <a:srcRect/>
          <a:stretch>
            <a:fillRect/>
          </a:stretch>
        </p:blipFill>
        <p:spPr>
          <a:xfrm>
            <a:off x="5276850" y="2355850"/>
            <a:ext cx="3657600" cy="3000375"/>
          </a:xfrm>
        </p:spPr>
      </p:pic>
    </p:spTree>
  </p:cSld>
  <p:clrMapOvr>
    <a:masterClrMapping/>
  </p:clrMapOvr>
  <p:transition>
    <p:spli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ulėgrąža">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Saulėgrąža">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aulėgrąža">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272</TotalTime>
  <Words>590</Words>
  <Application>Microsoft Office PowerPoint</Application>
  <PresentationFormat>On-screen Show (4:3)</PresentationFormat>
  <Paragraphs>67</Paragraphs>
  <Slides>13</Slides>
  <Notes>8</Notes>
  <HiddenSlides>0</HiddenSlides>
  <MMClips>0</MMClips>
  <ScaleCrop>false</ScaleCrop>
  <HeadingPairs>
    <vt:vector size="6" baseType="variant">
      <vt:variant>
        <vt:lpstr>Fonts Used</vt:lpstr>
      </vt:variant>
      <vt:variant>
        <vt:i4>6</vt:i4>
      </vt:variant>
      <vt:variant>
        <vt:lpstr>Design Template</vt:lpstr>
      </vt:variant>
      <vt:variant>
        <vt:i4>7</vt:i4>
      </vt:variant>
      <vt:variant>
        <vt:lpstr>Slide Titles</vt:lpstr>
      </vt:variant>
      <vt:variant>
        <vt:i4>13</vt:i4>
      </vt:variant>
    </vt:vector>
  </HeadingPairs>
  <TitlesOfParts>
    <vt:vector size="26" baseType="lpstr">
      <vt:lpstr>Gill Sans MT</vt:lpstr>
      <vt:lpstr>Arial</vt:lpstr>
      <vt:lpstr>Wingdings 2</vt:lpstr>
      <vt:lpstr>Verdana</vt:lpstr>
      <vt:lpstr>Calibri</vt:lpstr>
      <vt:lpstr>Times New Roman</vt:lpstr>
      <vt:lpstr>Saulėgrąža</vt:lpstr>
      <vt:lpstr>Saulėgrąža</vt:lpstr>
      <vt:lpstr>Saulėgrąža</vt:lpstr>
      <vt:lpstr>Saulėgrąža</vt:lpstr>
      <vt:lpstr>Saulėgrąža</vt:lpstr>
      <vt:lpstr>Saulėgrąža</vt:lpstr>
      <vt:lpstr>Saulėgrąža</vt:lpstr>
      <vt:lpstr>Sveikata ir harmonija ikimokykliniame amžiuje</vt:lpstr>
      <vt:lpstr>Slide 2</vt:lpstr>
      <vt:lpstr>Slide 3</vt:lpstr>
      <vt:lpstr>      </vt:lpstr>
      <vt:lpstr>Slide 5</vt:lpstr>
      <vt:lpstr>Slide 6</vt:lpstr>
      <vt:lpstr>Kas vyksta užsiėmimų metu?</vt:lpstr>
      <vt:lpstr>Slide 8</vt:lpstr>
      <vt:lpstr>Jogos mankštelė</vt:lpstr>
      <vt:lpstr>Slide 10</vt:lpstr>
      <vt:lpstr>Slide 11</vt:lpstr>
      <vt:lpstr>Slide 12</vt:lpstr>
      <vt:lpstr>  Ačiū už dėmesį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Jogos ir meno terapija</dc:title>
  <dc:creator>Vartotojas</dc:creator>
  <cp:lastModifiedBy>Vartotojas</cp:lastModifiedBy>
  <cp:revision>48</cp:revision>
  <dcterms:created xsi:type="dcterms:W3CDTF">2013-11-10T06:35:55Z</dcterms:created>
  <dcterms:modified xsi:type="dcterms:W3CDTF">2015-05-18T21:34:28Z</dcterms:modified>
</cp:coreProperties>
</file>