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1" r:id="rId20"/>
    <p:sldId id="272" r:id="rId2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B93C0-C8F1-4272-9F8B-FBA5CA8E24A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88F4-C30E-49D7-BDD4-54F64DE51FF1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5096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A88F4-C30E-49D7-BDD4-54F64DE51FF1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7091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0B03A4A-2C23-4789-B2DB-F525887AD764}" type="datetimeFigureOut">
              <a:rPr lang="lt-LT" smtClean="0"/>
              <a:t>2015.10.13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61D930-EB9C-4705-8680-3E11B6B651B5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lt-LT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Parengė vyr. auklėtoja</a:t>
            </a:r>
          </a:p>
          <a:p>
            <a:r>
              <a:rPr lang="lt-LT" sz="3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Nijolė </a:t>
            </a:r>
            <a:r>
              <a:rPr lang="lt-LT" sz="3600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Macaitienė</a:t>
            </a:r>
            <a:endParaRPr lang="lt-LT" sz="36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Jurbarko r. Jurbarkų darželis-mokykla</a:t>
            </a:r>
          </a:p>
          <a:p>
            <a:r>
              <a:rPr lang="lt-LT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 m.</a:t>
            </a:r>
            <a:endParaRPr lang="lt-L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lt-L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VISI KARTU, MAŽAIS ŽINGSNELIAIS – </a:t>
            </a:r>
            <a:br>
              <a:rPr lang="lt-L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lt-L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  Į </a:t>
            </a:r>
            <a:r>
              <a:rPr lang="lt-LT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SVEIKATOS ŠALĮ </a:t>
            </a:r>
            <a:r>
              <a:rPr lang="en-US" sz="4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!</a:t>
            </a:r>
            <a:r>
              <a:rPr lang="lt-LT" dirty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r>
              <a:rPr lang="lt-LT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	</a:t>
            </a:r>
            <a:endParaRPr lang="lt-LT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05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107504" y="620688"/>
            <a:ext cx="8928992" cy="5216813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Veikdami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kartu,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įgyjame naujos patirties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lt-LT" sz="37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formuojasi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sveikos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gyvensenos</a:t>
            </a:r>
          </a:p>
          <a:p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įgūdžiai;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vaikai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mokosi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rūpintis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 sveikata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jie noriai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aktyviai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dalyvauja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kūno</a:t>
            </a:r>
          </a:p>
          <a:p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kultūros užsiėmimuose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judriose veiklose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lauke ir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salėje;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ėvai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pripažįsta atsakomybę už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vaiko</a:t>
            </a:r>
          </a:p>
          <a:p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ugdymąsi 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sveikatos </a:t>
            </a:r>
            <a:r>
              <a:rPr lang="lt-LT" sz="37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saugojimą, </a:t>
            </a:r>
            <a:r>
              <a:rPr lang="lt-LT" sz="36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stiprinimą</a:t>
            </a:r>
            <a:r>
              <a:rPr lang="lt-LT" sz="37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4810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71600" y="5157192"/>
            <a:ext cx="7315200" cy="522288"/>
          </a:xfrm>
        </p:spPr>
        <p:txBody>
          <a:bodyPr/>
          <a:lstStyle/>
          <a:p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Sporto šventė 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„Augu sportuodamas“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9" b="82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3778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971600" y="5229200"/>
            <a:ext cx="7315200" cy="522288"/>
          </a:xfrm>
        </p:spPr>
        <p:txBody>
          <a:bodyPr/>
          <a:lstStyle/>
          <a:p>
            <a:pPr algn="ctr"/>
            <a:r>
              <a:rPr lang="lt-LT" b="1" dirty="0" smtClean="0"/>
              <a:t> 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Būsimieji olimpiečiai...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9" b="151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358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1043608" y="5733256"/>
            <a:ext cx="7315200" cy="522288"/>
          </a:xfrm>
        </p:spPr>
        <p:txBody>
          <a:bodyPr/>
          <a:lstStyle/>
          <a:p>
            <a:pPr algn="ctr"/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Užduotys ne tik vaikams...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aveikslėlio vietos rezervavimo ženklas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 b="6113"/>
          <a:stretch>
            <a:fillRect/>
          </a:stretch>
        </p:blipFill>
        <p:spPr>
          <a:xfrm>
            <a:off x="68263" y="66675"/>
            <a:ext cx="9001125" cy="5307013"/>
          </a:xfrm>
        </p:spPr>
      </p:pic>
    </p:spTree>
    <p:extLst>
      <p:ext uri="{BB962C8B-B14F-4D97-AF65-F5344CB8AC3E}">
        <p14:creationId xmlns:p14="http://schemas.microsoft.com/office/powerpoint/2010/main" val="2302925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half" idx="2"/>
          </p:nvPr>
        </p:nvSpPr>
        <p:spPr>
          <a:xfrm>
            <a:off x="899592" y="5517232"/>
            <a:ext cx="7488832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lt-LT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„Besmegenių lenktynės“</a:t>
            </a:r>
          </a:p>
          <a:p>
            <a:pPr algn="ctr"/>
            <a:r>
              <a:rPr lang="lt-LT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tradicinėje </a:t>
            </a:r>
            <a:r>
              <a:rPr lang="lt-LT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žiemos sporto </a:t>
            </a:r>
            <a:r>
              <a:rPr lang="lt-LT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šventėje</a:t>
            </a:r>
            <a:endParaRPr lang="lt-LT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6" b="7496"/>
          <a:stretch>
            <a:fillRect/>
          </a:stretch>
        </p:blipFill>
        <p:spPr>
          <a:xfrm>
            <a:off x="251520" y="188640"/>
            <a:ext cx="8712968" cy="5201201"/>
          </a:xfrm>
        </p:spPr>
      </p:pic>
    </p:spTree>
    <p:extLst>
      <p:ext uri="{BB962C8B-B14F-4D97-AF65-F5344CB8AC3E}">
        <p14:creationId xmlns:p14="http://schemas.microsoft.com/office/powerpoint/2010/main" val="149514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ntraštė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Vasaris – sveikatos mėnuo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urinio vietos rezervavimo ženklas 9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978080" cy="45720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m.  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gyvendinome projektą </a:t>
            </a:r>
          </a:p>
          <a:p>
            <a:pPr algn="ctr"/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„Augsiu sveikas – būsiu laimingas“.</a:t>
            </a:r>
          </a:p>
          <a:p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Projekto temos:</a:t>
            </a:r>
          </a:p>
          <a:p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vara – sveikata“;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„Žaisk, judėk, sportuok – būsi sveikas“;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„Sveika mityba – organizmo statyba“;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„Dantukų priežiūra“;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„Būk budrus, būk atsargus – sveikas grįši į namus“ – svečiuose policijos draugas Amsis. </a:t>
            </a:r>
          </a:p>
          <a:p>
            <a:endParaRPr lang="lt-LT" sz="2800" b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97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Muilas tinka ne tik praustis...</a:t>
            </a:r>
            <a:endParaRPr lang="lt-L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lt-LT" dirty="0" smtClean="0">
                <a:latin typeface="Arial" panose="020B0604020202020204" pitchFamily="34" charset="0"/>
                <a:cs typeface="Arial" panose="020B0604020202020204" pitchFamily="34" charset="0"/>
              </a:rPr>
              <a:t>Muilo burbulų švente užsibaigė pirmas projekto etapas „Švara – sveikata“.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aveikslėlio vietos rezervavimo ženklas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6273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315200" cy="832706"/>
          </a:xfrm>
        </p:spPr>
        <p:txBody>
          <a:bodyPr/>
          <a:lstStyle/>
          <a:p>
            <a:pPr algn="ctr"/>
            <a:r>
              <a:rPr lang="lt-LT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Amsio</a:t>
            </a:r>
            <a:r>
              <a:rPr lang="lt-LT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patarimai naudingi mažiems ir dideliems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b="68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2648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>
          <a:xfrm>
            <a:off x="611560" y="5733256"/>
            <a:ext cx="7704856" cy="782960"/>
          </a:xfrm>
        </p:spPr>
        <p:txBody>
          <a:bodyPr>
            <a:normAutofit/>
          </a:bodyPr>
          <a:lstStyle/>
          <a:p>
            <a:pPr algn="ctr"/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Gaminame kartu su mamytėmis...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Kompiuteris\Desktop\DSCN5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9" y="116632"/>
            <a:ext cx="7848872" cy="5473644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4980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224" y="188640"/>
            <a:ext cx="8496944" cy="6524863"/>
          </a:xfrm>
          <a:prstGeom prst="rect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lt-LT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Sveikatos ugdymą stengiamės 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integruoti 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 ugdymo procesą taip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kad 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vaikams  būtų linksma ir įdomu 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ugdytis. </a:t>
            </a:r>
            <a:endParaRPr lang="lt-LT" sz="28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Ieškome </a:t>
            </a:r>
            <a:r>
              <a:rPr lang="lt-LT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 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įvairesnių saugios ir sveikos gyvensenos žinių perteikimo būdų, vaikams patrauklių veiklos formų, gebėjimo, įgūdžių, nuostatų ugdymo metodų.</a:t>
            </a:r>
            <a:endParaRPr lang="lt-LT" sz="2800" b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Siekiame, kad tėvai taptų ne atsitiktiniai, bet nuolatiniai ugdymo proceso dalyviai.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8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dar aktuali problema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dalis tėvų sutinka ir pritaria vykdomai vaikų </a:t>
            </a:r>
            <a:r>
              <a:rPr lang="lt-LT" sz="28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sveikatinimo</a:t>
            </a:r>
            <a:r>
              <a:rPr lang="lt-LT" sz="28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veiklai, bet patys dalyvauja joje pasyviai.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i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i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3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611560" y="620688"/>
            <a:ext cx="8136904" cy="5509200"/>
          </a:xfrm>
          <a:prstGeom prst="rect">
            <a:avLst/>
          </a:prstGeom>
          <a:ln w="57150" cmpd="thickThin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Ikimokyklinių įstaigų pedagogus ir ugdytinių šeimas jungia bendras tikslas – </a:t>
            </a:r>
            <a:endParaRPr lang="en-US" sz="44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sveikas </a:t>
            </a:r>
            <a:r>
              <a:rPr lang="lt-LT" sz="4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laimingas vaikas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Siekiant šio tikslo, labai svarbus veiksnys – tėvų ir pedagogų 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sąveika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vaikų sveikatos ugdymo veikloje. </a:t>
            </a:r>
          </a:p>
        </p:txBody>
      </p:sp>
    </p:spTree>
    <p:extLst>
      <p:ext uri="{BB962C8B-B14F-4D97-AF65-F5344CB8AC3E}">
        <p14:creationId xmlns:p14="http://schemas.microsoft.com/office/powerpoint/2010/main" val="406032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aštė 2"/>
          <p:cNvSpPr>
            <a:spLocks noGrp="1"/>
          </p:cNvSpPr>
          <p:nvPr>
            <p:ph type="title"/>
          </p:nvPr>
        </p:nvSpPr>
        <p:spPr>
          <a:xfrm>
            <a:off x="899592" y="5085184"/>
            <a:ext cx="7618040" cy="126475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MŪSŲ SIEKIS – ŠEIMA IR PEDAGOGAI </a:t>
            </a:r>
            <a:r>
              <a:rPr lang="lt-LT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VERTYBES PUOSELĖJAME KARTU.</a:t>
            </a:r>
            <a:endParaRPr lang="lt-LT" b="1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aveikslėlio vietos rezervavimo ženklas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r="17618"/>
          <a:stretch>
            <a:fillRect/>
          </a:stretch>
        </p:blipFill>
        <p:spPr>
          <a:xfrm>
            <a:off x="179512" y="404664"/>
            <a:ext cx="8640960" cy="3774811"/>
          </a:xfrm>
          <a:prstGeom prst="round2SameRect">
            <a:avLst>
              <a:gd name="adj1" fmla="val 12729"/>
              <a:gd name="adj2" fmla="val 7585"/>
            </a:avLst>
          </a:prstGeom>
        </p:spPr>
      </p:pic>
    </p:spTree>
    <p:extLst>
      <p:ext uri="{BB962C8B-B14F-4D97-AF65-F5344CB8AC3E}">
        <p14:creationId xmlns:p14="http://schemas.microsoft.com/office/powerpoint/2010/main" val="9678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323528" y="476672"/>
            <a:ext cx="8568951" cy="5909310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Šeima</a:t>
            </a:r>
            <a:r>
              <a:rPr lang="en-US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svarbiausia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42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nepakeičiama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4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kurioje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vaiko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sveikatos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ugdymui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palankiausios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sąlygos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todėl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vaikų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požiūris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į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sveikatą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fizinio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aktyvumo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formas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labai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priklauso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tėvų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įgūdžių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rūpintis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sveikata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noro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ją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palaikyti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stiprinti</a:t>
            </a:r>
            <a:r>
              <a:rPr lang="en-US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t-LT" sz="4200" dirty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47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234970" y="548680"/>
            <a:ext cx="8712968" cy="5262979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Ankstyvoji, ikimokyklinė </a:t>
            </a:r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vaikystė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labai svarbus periodas asmenybės formavimuisi. Mes, pedagogai,  su tėvų pagalba turime optimaliai išnaudoti šį unikalų </a:t>
            </a:r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vaiko</a:t>
            </a:r>
            <a:r>
              <a:rPr lang="en-US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gyvenimo </a:t>
            </a:r>
            <a:r>
              <a:rPr lang="lt-LT" sz="4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tarpsnį ir padėti pamatus sveikatos  saugojimo ir </a:t>
            </a:r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stiprinimo </a:t>
            </a:r>
            <a:endParaRPr lang="en-US" sz="4200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lt-LT" sz="4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kompetencijai</a:t>
            </a:r>
            <a:r>
              <a:rPr lang="lt-LT" sz="41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902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468343" y="1844824"/>
            <a:ext cx="8424936" cy="2800767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sz="40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SAUGUS IR SVEIKAS VAIKAS </a:t>
            </a:r>
            <a:r>
              <a:rPr lang="lt-LT" sz="4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vienas iš 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pagrindinių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Jurbark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ų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</a:t>
            </a:r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US" sz="44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elio-mokyklos</a:t>
            </a:r>
            <a:r>
              <a:rPr lang="en-US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t-LT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veiklos prioritetų. </a:t>
            </a:r>
          </a:p>
        </p:txBody>
      </p:sp>
    </p:spTree>
    <p:extLst>
      <p:ext uri="{BB962C8B-B14F-4D97-AF65-F5344CB8AC3E}">
        <p14:creationId xmlns:p14="http://schemas.microsoft.com/office/powerpoint/2010/main" val="256713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685818" y="188640"/>
            <a:ext cx="8136904" cy="649408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lt-LT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lt-L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 sėkmingam </a:t>
            </a:r>
            <a:r>
              <a:rPr lang="lt-LT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įgyvendinimui stengiamės išsiaiškinti tėvų poreikius, jų požiūrį į įstaigoje vykdomą vaikų </a:t>
            </a:r>
            <a:r>
              <a:rPr lang="lt-LT" sz="26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sveikatinimo</a:t>
            </a:r>
            <a:r>
              <a:rPr lang="lt-LT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veiklą,  skatiname tėvus kartu su vaikais dalyvauti įvairiuose darželio renginiuose, sporto šventėse. </a:t>
            </a:r>
            <a:endParaRPr lang="lt-LT" sz="26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Daugelis </a:t>
            </a:r>
            <a:r>
              <a:rPr lang="lt-LT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tėvelių yra ne tik aktyvūs žiūrovai, bet ir mielai prisideda prie organizacinių reikalų: padeda paruošti atributiką, rūbelius renginiams, patys kartu su vaikais </a:t>
            </a:r>
            <a:r>
              <a:rPr lang="lt-L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juose dalyvauja.</a:t>
            </a:r>
            <a:r>
              <a:rPr lang="lt-LT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lt-LT" sz="2600" b="1" dirty="0" smtClean="0">
              <a:solidFill>
                <a:schemeClr val="tx2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lt-LT" sz="26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Iš </a:t>
            </a:r>
            <a:r>
              <a:rPr lang="lt-LT" sz="26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 darbo patirties žinome, kad  kuo daugiau mamyčių ir tėvelių dalyvauja renginyje, tuo didesnį džiaugsmą jis teikia vaikams, o tėvams buvimas  kartu su savo vaikais jiems svarbioje aplinkoje, dalyvavimas  įvairiose vaikų veiklose padeda geriau  pažinti savo vaikus skirtingose aplinkose.</a:t>
            </a:r>
          </a:p>
        </p:txBody>
      </p:sp>
    </p:spTree>
    <p:extLst>
      <p:ext uri="{BB962C8B-B14F-4D97-AF65-F5344CB8AC3E}">
        <p14:creationId xmlns:p14="http://schemas.microsoft.com/office/powerpoint/2010/main" val="1460820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ntraštė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Apšilimas 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prieš 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startą...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half" idx="2"/>
          </p:nvPr>
        </p:nvSpPr>
        <p:spPr>
          <a:xfrm>
            <a:off x="899592" y="5589240"/>
            <a:ext cx="7272808" cy="792088"/>
          </a:xfrm>
        </p:spPr>
        <p:txBody>
          <a:bodyPr>
            <a:noAutofit/>
          </a:bodyPr>
          <a:lstStyle/>
          <a:p>
            <a:pPr algn="ctr"/>
            <a:r>
              <a:rPr lang="lt-L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Į akciją „</a:t>
            </a:r>
            <a:r>
              <a:rPr lang="lt-L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Aš bėgu -2014</a:t>
            </a:r>
            <a:r>
              <a:rPr lang="lt-L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“, skirtą Pasaulinei sveikatos dienai paminėti įsijungė aktyviausios mamytės.</a:t>
            </a:r>
            <a:endParaRPr lang="lt-L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aveikslėlio vietos rezervavimo ženklas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6857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043608" y="5373216"/>
            <a:ext cx="7315200" cy="522288"/>
          </a:xfrm>
        </p:spPr>
        <p:txBody>
          <a:bodyPr/>
          <a:lstStyle/>
          <a:p>
            <a:pPr algn="ctr"/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„Su mamyte bus greičiau...“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59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ntraštė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Krepšiniui 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abejingų nėra</a:t>
            </a:r>
            <a:r>
              <a:rPr lang="lt-LT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lt-L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ksto vietos rezervavimo ženklas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lt-L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Respublikinė akcija „</a:t>
            </a:r>
            <a:r>
              <a:rPr lang="lt-LT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Darželinukai už krepšinio pergales</a:t>
            </a:r>
            <a:r>
              <a:rPr lang="lt-LT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“, skirta Vaikų sveikatos metams paminėti</a:t>
            </a:r>
            <a:endParaRPr lang="lt-LT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aveikslėlio vietos rezervavimo ženklas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 b="160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5767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tinė">
  <a:themeElements>
    <a:clrScheme name="Standartin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tin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andartin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311</TotalTime>
  <Words>494</Words>
  <Application>Microsoft Office PowerPoint</Application>
  <PresentationFormat>Demonstracija ekrane (4:3)</PresentationFormat>
  <Paragraphs>56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20</vt:i4>
      </vt:variant>
    </vt:vector>
  </HeadingPairs>
  <TitlesOfParts>
    <vt:vector size="21" baseType="lpstr">
      <vt:lpstr>Standartinė</vt:lpstr>
      <vt:lpstr>VISI KARTU, MAŽAIS ŽINGSNELIAIS –        Į SVEIKATOS ŠALĮ !  </vt:lpstr>
      <vt:lpstr>PowerPoint pristatymas</vt:lpstr>
      <vt:lpstr>PowerPoint pristatymas</vt:lpstr>
      <vt:lpstr>PowerPoint pristatymas</vt:lpstr>
      <vt:lpstr>PowerPoint pristatymas</vt:lpstr>
      <vt:lpstr>PowerPoint pristatymas</vt:lpstr>
      <vt:lpstr>Apšilimas prieš startą...</vt:lpstr>
      <vt:lpstr>„Su mamyte bus greičiau...“</vt:lpstr>
      <vt:lpstr>Krepšiniui abejingų nėra...</vt:lpstr>
      <vt:lpstr>PowerPoint pristatymas</vt:lpstr>
      <vt:lpstr>Sporto šventė „Augu sportuodamas“</vt:lpstr>
      <vt:lpstr> Būsimieji olimpiečiai...</vt:lpstr>
      <vt:lpstr>Užduotys ne tik vaikams...</vt:lpstr>
      <vt:lpstr>PowerPoint pristatymas</vt:lpstr>
      <vt:lpstr>Vasaris – sveikatos mėnuo</vt:lpstr>
      <vt:lpstr>Muilas tinka ne tik praustis...</vt:lpstr>
      <vt:lpstr>Amsio patarimai naudingi mažiems ir dideliems...</vt:lpstr>
      <vt:lpstr>Gaminame kartu su mamytėmis...</vt:lpstr>
      <vt:lpstr>PowerPoint pristatymas</vt:lpstr>
      <vt:lpstr>MŪSŲ SIEKIS – ŠEIMA IR PEDAGOGAI –  VERTYBES PUOSELĖJAME KARTU.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 KARTU, MAŽAIS ŽINGSNELIAIS –  Į SVEIKATOS ŠALĮ !</dc:title>
  <dc:creator>Kompiuteris</dc:creator>
  <cp:lastModifiedBy>Kompiuteris</cp:lastModifiedBy>
  <cp:revision>27</cp:revision>
  <dcterms:created xsi:type="dcterms:W3CDTF">2015-10-12T13:09:04Z</dcterms:created>
  <dcterms:modified xsi:type="dcterms:W3CDTF">2015-10-13T14:59:55Z</dcterms:modified>
</cp:coreProperties>
</file>